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E35EC6-1FD0-486F-847D-F4B070C47EF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E457D4-1E1A-4539-9AED-3732FFE016DE}">
      <dgm:prSet/>
      <dgm:spPr/>
      <dgm:t>
        <a:bodyPr/>
        <a:lstStyle/>
        <a:p>
          <a:r>
            <a:rPr lang="en-US"/>
            <a:t>Time Recording</a:t>
          </a:r>
        </a:p>
      </dgm:t>
    </dgm:pt>
    <dgm:pt modelId="{75CFBB11-23B8-4B60-B445-08858B703328}" type="parTrans" cxnId="{91AF9887-639D-4A7F-BED2-40331E004768}">
      <dgm:prSet/>
      <dgm:spPr/>
      <dgm:t>
        <a:bodyPr/>
        <a:lstStyle/>
        <a:p>
          <a:endParaRPr lang="en-US"/>
        </a:p>
      </dgm:t>
    </dgm:pt>
    <dgm:pt modelId="{12493606-528F-43EC-9FC8-8E1CF7CEF6CC}" type="sibTrans" cxnId="{91AF9887-639D-4A7F-BED2-40331E004768}">
      <dgm:prSet/>
      <dgm:spPr/>
      <dgm:t>
        <a:bodyPr/>
        <a:lstStyle/>
        <a:p>
          <a:endParaRPr lang="en-US"/>
        </a:p>
      </dgm:t>
    </dgm:pt>
    <dgm:pt modelId="{81248FC9-C321-4785-A63C-5FE797CDA162}">
      <dgm:prSet/>
      <dgm:spPr/>
      <dgm:t>
        <a:bodyPr/>
        <a:lstStyle/>
        <a:p>
          <a:r>
            <a:rPr lang="en-US"/>
            <a:t>Time Querying</a:t>
          </a:r>
        </a:p>
      </dgm:t>
    </dgm:pt>
    <dgm:pt modelId="{EE80FF43-EA06-451E-AB3C-D614218EB004}" type="parTrans" cxnId="{F35493E2-69BD-41FA-A6AF-3847F04966FB}">
      <dgm:prSet/>
      <dgm:spPr/>
      <dgm:t>
        <a:bodyPr/>
        <a:lstStyle/>
        <a:p>
          <a:endParaRPr lang="en-US"/>
        </a:p>
      </dgm:t>
    </dgm:pt>
    <dgm:pt modelId="{783FAE78-72C0-4BA6-AAC4-8B19A0883D35}" type="sibTrans" cxnId="{F35493E2-69BD-41FA-A6AF-3847F04966FB}">
      <dgm:prSet/>
      <dgm:spPr/>
      <dgm:t>
        <a:bodyPr/>
        <a:lstStyle/>
        <a:p>
          <a:endParaRPr lang="en-US"/>
        </a:p>
      </dgm:t>
    </dgm:pt>
    <dgm:pt modelId="{D889B4ED-35BB-4D00-8F63-3A3F44F5655E}">
      <dgm:prSet/>
      <dgm:spPr/>
      <dgm:t>
        <a:bodyPr/>
        <a:lstStyle/>
        <a:p>
          <a:r>
            <a:rPr lang="en-US"/>
            <a:t>Generation of Usage Report</a:t>
          </a:r>
        </a:p>
      </dgm:t>
    </dgm:pt>
    <dgm:pt modelId="{3BE406AF-213C-45CF-BE06-59665238E5F3}" type="parTrans" cxnId="{E182071E-B7BC-490E-B3A0-59AB7E524BFA}">
      <dgm:prSet/>
      <dgm:spPr/>
      <dgm:t>
        <a:bodyPr/>
        <a:lstStyle/>
        <a:p>
          <a:endParaRPr lang="en-US"/>
        </a:p>
      </dgm:t>
    </dgm:pt>
    <dgm:pt modelId="{A0690222-63DB-4479-8893-07279F029B8D}" type="sibTrans" cxnId="{E182071E-B7BC-490E-B3A0-59AB7E524BFA}">
      <dgm:prSet/>
      <dgm:spPr/>
      <dgm:t>
        <a:bodyPr/>
        <a:lstStyle/>
        <a:p>
          <a:endParaRPr lang="en-US"/>
        </a:p>
      </dgm:t>
    </dgm:pt>
    <dgm:pt modelId="{C44416EB-62C7-4A08-ABF6-10402052E9AC}">
      <dgm:prSet/>
      <dgm:spPr/>
      <dgm:t>
        <a:bodyPr/>
        <a:lstStyle/>
        <a:p>
          <a:r>
            <a:rPr lang="en-US"/>
            <a:t>Generation of Priority Report</a:t>
          </a:r>
        </a:p>
      </dgm:t>
    </dgm:pt>
    <dgm:pt modelId="{69D65538-4F05-444B-BEF3-72ABF6F27D44}" type="parTrans" cxnId="{6053F761-0777-45C4-88A7-D716E133F5ED}">
      <dgm:prSet/>
      <dgm:spPr/>
      <dgm:t>
        <a:bodyPr/>
        <a:lstStyle/>
        <a:p>
          <a:endParaRPr lang="en-US"/>
        </a:p>
      </dgm:t>
    </dgm:pt>
    <dgm:pt modelId="{F2BC53C9-900F-40A5-82CE-99BB5511017B}" type="sibTrans" cxnId="{6053F761-0777-45C4-88A7-D716E133F5ED}">
      <dgm:prSet/>
      <dgm:spPr/>
      <dgm:t>
        <a:bodyPr/>
        <a:lstStyle/>
        <a:p>
          <a:endParaRPr lang="en-US"/>
        </a:p>
      </dgm:t>
    </dgm:pt>
    <dgm:pt modelId="{CD46CFC2-3034-4532-8539-84120E0190FE}" type="pres">
      <dgm:prSet presAssocID="{61E35EC6-1FD0-486F-847D-F4B070C47EF6}" presName="root" presStyleCnt="0">
        <dgm:presLayoutVars>
          <dgm:dir/>
          <dgm:resizeHandles val="exact"/>
        </dgm:presLayoutVars>
      </dgm:prSet>
      <dgm:spPr/>
    </dgm:pt>
    <dgm:pt modelId="{3B485578-5CEA-481F-8211-138D38C8CB62}" type="pres">
      <dgm:prSet presAssocID="{67E457D4-1E1A-4539-9AED-3732FFE016DE}" presName="compNode" presStyleCnt="0"/>
      <dgm:spPr/>
    </dgm:pt>
    <dgm:pt modelId="{FAE75DA2-EE67-4218-8EEA-D529C18A9308}" type="pres">
      <dgm:prSet presAssocID="{67E457D4-1E1A-4539-9AED-3732FFE016DE}" presName="bgRect" presStyleLbl="bgShp" presStyleIdx="0" presStyleCnt="4"/>
      <dgm:spPr/>
    </dgm:pt>
    <dgm:pt modelId="{266357BE-74E3-400F-A8E0-355ED7E2C3A6}" type="pres">
      <dgm:prSet presAssocID="{67E457D4-1E1A-4539-9AED-3732FFE016D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8D3BC03-FD03-42AD-9A9E-0E6CFC9571CF}" type="pres">
      <dgm:prSet presAssocID="{67E457D4-1E1A-4539-9AED-3732FFE016DE}" presName="spaceRect" presStyleCnt="0"/>
      <dgm:spPr/>
    </dgm:pt>
    <dgm:pt modelId="{52184C6B-445A-4FF1-AA53-02F73A471C21}" type="pres">
      <dgm:prSet presAssocID="{67E457D4-1E1A-4539-9AED-3732FFE016DE}" presName="parTx" presStyleLbl="revTx" presStyleIdx="0" presStyleCnt="4">
        <dgm:presLayoutVars>
          <dgm:chMax val="0"/>
          <dgm:chPref val="0"/>
        </dgm:presLayoutVars>
      </dgm:prSet>
      <dgm:spPr/>
    </dgm:pt>
    <dgm:pt modelId="{D9985F34-6A70-464C-A68D-19615254FD59}" type="pres">
      <dgm:prSet presAssocID="{12493606-528F-43EC-9FC8-8E1CF7CEF6CC}" presName="sibTrans" presStyleCnt="0"/>
      <dgm:spPr/>
    </dgm:pt>
    <dgm:pt modelId="{84300FEE-9E1D-4A81-AD1B-FABA0E29C692}" type="pres">
      <dgm:prSet presAssocID="{81248FC9-C321-4785-A63C-5FE797CDA162}" presName="compNode" presStyleCnt="0"/>
      <dgm:spPr/>
    </dgm:pt>
    <dgm:pt modelId="{726BA014-52E4-497A-ABB1-1FDB02B4F06A}" type="pres">
      <dgm:prSet presAssocID="{81248FC9-C321-4785-A63C-5FE797CDA162}" presName="bgRect" presStyleLbl="bgShp" presStyleIdx="1" presStyleCnt="4"/>
      <dgm:spPr/>
    </dgm:pt>
    <dgm:pt modelId="{343CD0E2-308B-40BD-9F72-6374B00A30AD}" type="pres">
      <dgm:prSet presAssocID="{81248FC9-C321-4785-A63C-5FE797CDA1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020C5BBC-8E2E-4932-B273-1D6AC2CF8574}" type="pres">
      <dgm:prSet presAssocID="{81248FC9-C321-4785-A63C-5FE797CDA162}" presName="spaceRect" presStyleCnt="0"/>
      <dgm:spPr/>
    </dgm:pt>
    <dgm:pt modelId="{C6166D53-1C64-41DA-B09C-675E650FF19D}" type="pres">
      <dgm:prSet presAssocID="{81248FC9-C321-4785-A63C-5FE797CDA162}" presName="parTx" presStyleLbl="revTx" presStyleIdx="1" presStyleCnt="4">
        <dgm:presLayoutVars>
          <dgm:chMax val="0"/>
          <dgm:chPref val="0"/>
        </dgm:presLayoutVars>
      </dgm:prSet>
      <dgm:spPr/>
    </dgm:pt>
    <dgm:pt modelId="{698CA097-7962-4946-8DF5-DC2E394DA67E}" type="pres">
      <dgm:prSet presAssocID="{783FAE78-72C0-4BA6-AAC4-8B19A0883D35}" presName="sibTrans" presStyleCnt="0"/>
      <dgm:spPr/>
    </dgm:pt>
    <dgm:pt modelId="{0DDB00CA-29BE-4AE2-B718-AB2E2EE44977}" type="pres">
      <dgm:prSet presAssocID="{D889B4ED-35BB-4D00-8F63-3A3F44F5655E}" presName="compNode" presStyleCnt="0"/>
      <dgm:spPr/>
    </dgm:pt>
    <dgm:pt modelId="{D6EE3633-7C8A-4F3A-BBA5-4344EF0F1986}" type="pres">
      <dgm:prSet presAssocID="{D889B4ED-35BB-4D00-8F63-3A3F44F5655E}" presName="bgRect" presStyleLbl="bgShp" presStyleIdx="2" presStyleCnt="4"/>
      <dgm:spPr/>
    </dgm:pt>
    <dgm:pt modelId="{37AD0195-011D-41F5-B927-3B1C772D865E}" type="pres">
      <dgm:prSet presAssocID="{D889B4ED-35BB-4D00-8F63-3A3F44F5655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73495E1-62D2-4B99-8C98-B46A7B24A999}" type="pres">
      <dgm:prSet presAssocID="{D889B4ED-35BB-4D00-8F63-3A3F44F5655E}" presName="spaceRect" presStyleCnt="0"/>
      <dgm:spPr/>
    </dgm:pt>
    <dgm:pt modelId="{35A2E9B8-2F3F-4CD4-8FD9-63AF0133F5E1}" type="pres">
      <dgm:prSet presAssocID="{D889B4ED-35BB-4D00-8F63-3A3F44F5655E}" presName="parTx" presStyleLbl="revTx" presStyleIdx="2" presStyleCnt="4">
        <dgm:presLayoutVars>
          <dgm:chMax val="0"/>
          <dgm:chPref val="0"/>
        </dgm:presLayoutVars>
      </dgm:prSet>
      <dgm:spPr/>
    </dgm:pt>
    <dgm:pt modelId="{D03EBAEB-83C6-40F8-AE0A-87CE2DCAC1C9}" type="pres">
      <dgm:prSet presAssocID="{A0690222-63DB-4479-8893-07279F029B8D}" presName="sibTrans" presStyleCnt="0"/>
      <dgm:spPr/>
    </dgm:pt>
    <dgm:pt modelId="{04392D6E-C8F3-4BD4-96E3-EE6753CA514B}" type="pres">
      <dgm:prSet presAssocID="{C44416EB-62C7-4A08-ABF6-10402052E9AC}" presName="compNode" presStyleCnt="0"/>
      <dgm:spPr/>
    </dgm:pt>
    <dgm:pt modelId="{68A9FEC0-02DF-482D-B4BC-6BE648652534}" type="pres">
      <dgm:prSet presAssocID="{C44416EB-62C7-4A08-ABF6-10402052E9AC}" presName="bgRect" presStyleLbl="bgShp" presStyleIdx="3" presStyleCnt="4"/>
      <dgm:spPr/>
    </dgm:pt>
    <dgm:pt modelId="{F456394B-E422-4057-9E9E-45FC620E762E}" type="pres">
      <dgm:prSet presAssocID="{C44416EB-62C7-4A08-ABF6-10402052E9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B08A5E5-53EE-4E5E-9448-E486DE13B142}" type="pres">
      <dgm:prSet presAssocID="{C44416EB-62C7-4A08-ABF6-10402052E9AC}" presName="spaceRect" presStyleCnt="0"/>
      <dgm:spPr/>
    </dgm:pt>
    <dgm:pt modelId="{5FC0E392-2667-4F7E-91DE-E93BD1C14AC0}" type="pres">
      <dgm:prSet presAssocID="{C44416EB-62C7-4A08-ABF6-10402052E9A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A6D7C03-25DE-459A-9BB3-CD601B1E81F1}" type="presOf" srcId="{C44416EB-62C7-4A08-ABF6-10402052E9AC}" destId="{5FC0E392-2667-4F7E-91DE-E93BD1C14AC0}" srcOrd="0" destOrd="0" presId="urn:microsoft.com/office/officeart/2018/2/layout/IconVerticalSolidList"/>
    <dgm:cxn modelId="{E182071E-B7BC-490E-B3A0-59AB7E524BFA}" srcId="{61E35EC6-1FD0-486F-847D-F4B070C47EF6}" destId="{D889B4ED-35BB-4D00-8F63-3A3F44F5655E}" srcOrd="2" destOrd="0" parTransId="{3BE406AF-213C-45CF-BE06-59665238E5F3}" sibTransId="{A0690222-63DB-4479-8893-07279F029B8D}"/>
    <dgm:cxn modelId="{CE171D41-57EF-4FA9-BE82-422120FACF8E}" type="presOf" srcId="{81248FC9-C321-4785-A63C-5FE797CDA162}" destId="{C6166D53-1C64-41DA-B09C-675E650FF19D}" srcOrd="0" destOrd="0" presId="urn:microsoft.com/office/officeart/2018/2/layout/IconVerticalSolidList"/>
    <dgm:cxn modelId="{6053F761-0777-45C4-88A7-D716E133F5ED}" srcId="{61E35EC6-1FD0-486F-847D-F4B070C47EF6}" destId="{C44416EB-62C7-4A08-ABF6-10402052E9AC}" srcOrd="3" destOrd="0" parTransId="{69D65538-4F05-444B-BEF3-72ABF6F27D44}" sibTransId="{F2BC53C9-900F-40A5-82CE-99BB5511017B}"/>
    <dgm:cxn modelId="{582D8D82-5E56-4AA0-B802-A3595D618DA4}" type="presOf" srcId="{61E35EC6-1FD0-486F-847D-F4B070C47EF6}" destId="{CD46CFC2-3034-4532-8539-84120E0190FE}" srcOrd="0" destOrd="0" presId="urn:microsoft.com/office/officeart/2018/2/layout/IconVerticalSolidList"/>
    <dgm:cxn modelId="{91AF9887-639D-4A7F-BED2-40331E004768}" srcId="{61E35EC6-1FD0-486F-847D-F4B070C47EF6}" destId="{67E457D4-1E1A-4539-9AED-3732FFE016DE}" srcOrd="0" destOrd="0" parTransId="{75CFBB11-23B8-4B60-B445-08858B703328}" sibTransId="{12493606-528F-43EC-9FC8-8E1CF7CEF6CC}"/>
    <dgm:cxn modelId="{6B4655CB-BAB4-4C84-9217-8C36215871E4}" type="presOf" srcId="{67E457D4-1E1A-4539-9AED-3732FFE016DE}" destId="{52184C6B-445A-4FF1-AA53-02F73A471C21}" srcOrd="0" destOrd="0" presId="urn:microsoft.com/office/officeart/2018/2/layout/IconVerticalSolidList"/>
    <dgm:cxn modelId="{F35493E2-69BD-41FA-A6AF-3847F04966FB}" srcId="{61E35EC6-1FD0-486F-847D-F4B070C47EF6}" destId="{81248FC9-C321-4785-A63C-5FE797CDA162}" srcOrd="1" destOrd="0" parTransId="{EE80FF43-EA06-451E-AB3C-D614218EB004}" sibTransId="{783FAE78-72C0-4BA6-AAC4-8B19A0883D35}"/>
    <dgm:cxn modelId="{40DD69ED-4152-4C67-B06D-06076E527CA5}" type="presOf" srcId="{D889B4ED-35BB-4D00-8F63-3A3F44F5655E}" destId="{35A2E9B8-2F3F-4CD4-8FD9-63AF0133F5E1}" srcOrd="0" destOrd="0" presId="urn:microsoft.com/office/officeart/2018/2/layout/IconVerticalSolidList"/>
    <dgm:cxn modelId="{37254739-BC83-4E45-BEF2-94318F65BC55}" type="presParOf" srcId="{CD46CFC2-3034-4532-8539-84120E0190FE}" destId="{3B485578-5CEA-481F-8211-138D38C8CB62}" srcOrd="0" destOrd="0" presId="urn:microsoft.com/office/officeart/2018/2/layout/IconVerticalSolidList"/>
    <dgm:cxn modelId="{3424F001-3DFC-4716-91B9-5C14D3BF7DB0}" type="presParOf" srcId="{3B485578-5CEA-481F-8211-138D38C8CB62}" destId="{FAE75DA2-EE67-4218-8EEA-D529C18A9308}" srcOrd="0" destOrd="0" presId="urn:microsoft.com/office/officeart/2018/2/layout/IconVerticalSolidList"/>
    <dgm:cxn modelId="{414B512B-94E0-4FA9-8E9C-CB2DFB412D74}" type="presParOf" srcId="{3B485578-5CEA-481F-8211-138D38C8CB62}" destId="{266357BE-74E3-400F-A8E0-355ED7E2C3A6}" srcOrd="1" destOrd="0" presId="urn:microsoft.com/office/officeart/2018/2/layout/IconVerticalSolidList"/>
    <dgm:cxn modelId="{254E455C-3977-4E09-B1FB-A53958584B46}" type="presParOf" srcId="{3B485578-5CEA-481F-8211-138D38C8CB62}" destId="{98D3BC03-FD03-42AD-9A9E-0E6CFC9571CF}" srcOrd="2" destOrd="0" presId="urn:microsoft.com/office/officeart/2018/2/layout/IconVerticalSolidList"/>
    <dgm:cxn modelId="{0B14AB5C-1BD5-4AA0-B7C3-57979F768677}" type="presParOf" srcId="{3B485578-5CEA-481F-8211-138D38C8CB62}" destId="{52184C6B-445A-4FF1-AA53-02F73A471C21}" srcOrd="3" destOrd="0" presId="urn:microsoft.com/office/officeart/2018/2/layout/IconVerticalSolidList"/>
    <dgm:cxn modelId="{3DBE5B78-405D-407E-A703-78242153EAAA}" type="presParOf" srcId="{CD46CFC2-3034-4532-8539-84120E0190FE}" destId="{D9985F34-6A70-464C-A68D-19615254FD59}" srcOrd="1" destOrd="0" presId="urn:microsoft.com/office/officeart/2018/2/layout/IconVerticalSolidList"/>
    <dgm:cxn modelId="{CE9FF0E5-4A4B-46C2-8F19-3069E05A45D1}" type="presParOf" srcId="{CD46CFC2-3034-4532-8539-84120E0190FE}" destId="{84300FEE-9E1D-4A81-AD1B-FABA0E29C692}" srcOrd="2" destOrd="0" presId="urn:microsoft.com/office/officeart/2018/2/layout/IconVerticalSolidList"/>
    <dgm:cxn modelId="{522F5960-02C5-4015-A40E-5C8C83D7B70E}" type="presParOf" srcId="{84300FEE-9E1D-4A81-AD1B-FABA0E29C692}" destId="{726BA014-52E4-497A-ABB1-1FDB02B4F06A}" srcOrd="0" destOrd="0" presId="urn:microsoft.com/office/officeart/2018/2/layout/IconVerticalSolidList"/>
    <dgm:cxn modelId="{2D5135C4-4BB1-4390-8B7D-3382C75A63B8}" type="presParOf" srcId="{84300FEE-9E1D-4A81-AD1B-FABA0E29C692}" destId="{343CD0E2-308B-40BD-9F72-6374B00A30AD}" srcOrd="1" destOrd="0" presId="urn:microsoft.com/office/officeart/2018/2/layout/IconVerticalSolidList"/>
    <dgm:cxn modelId="{0CE3D4DF-B26F-464F-AD0A-431D2C4697EB}" type="presParOf" srcId="{84300FEE-9E1D-4A81-AD1B-FABA0E29C692}" destId="{020C5BBC-8E2E-4932-B273-1D6AC2CF8574}" srcOrd="2" destOrd="0" presId="urn:microsoft.com/office/officeart/2018/2/layout/IconVerticalSolidList"/>
    <dgm:cxn modelId="{0FE455AB-F836-4E68-8C6D-5150EB2ADF9B}" type="presParOf" srcId="{84300FEE-9E1D-4A81-AD1B-FABA0E29C692}" destId="{C6166D53-1C64-41DA-B09C-675E650FF19D}" srcOrd="3" destOrd="0" presId="urn:microsoft.com/office/officeart/2018/2/layout/IconVerticalSolidList"/>
    <dgm:cxn modelId="{DE0F2CA1-559D-4AAE-949D-8B8DD4322783}" type="presParOf" srcId="{CD46CFC2-3034-4532-8539-84120E0190FE}" destId="{698CA097-7962-4946-8DF5-DC2E394DA67E}" srcOrd="3" destOrd="0" presId="urn:microsoft.com/office/officeart/2018/2/layout/IconVerticalSolidList"/>
    <dgm:cxn modelId="{70CDC7A4-9888-472B-A02B-25F26FF853E8}" type="presParOf" srcId="{CD46CFC2-3034-4532-8539-84120E0190FE}" destId="{0DDB00CA-29BE-4AE2-B718-AB2E2EE44977}" srcOrd="4" destOrd="0" presId="urn:microsoft.com/office/officeart/2018/2/layout/IconVerticalSolidList"/>
    <dgm:cxn modelId="{6987D626-E692-4061-93DF-8EFB475CDA31}" type="presParOf" srcId="{0DDB00CA-29BE-4AE2-B718-AB2E2EE44977}" destId="{D6EE3633-7C8A-4F3A-BBA5-4344EF0F1986}" srcOrd="0" destOrd="0" presId="urn:microsoft.com/office/officeart/2018/2/layout/IconVerticalSolidList"/>
    <dgm:cxn modelId="{D3A58412-A63E-456D-B00D-85C5742A071D}" type="presParOf" srcId="{0DDB00CA-29BE-4AE2-B718-AB2E2EE44977}" destId="{37AD0195-011D-41F5-B927-3B1C772D865E}" srcOrd="1" destOrd="0" presId="urn:microsoft.com/office/officeart/2018/2/layout/IconVerticalSolidList"/>
    <dgm:cxn modelId="{94F65993-8CD5-459A-B7E0-17819FDAD42B}" type="presParOf" srcId="{0DDB00CA-29BE-4AE2-B718-AB2E2EE44977}" destId="{E73495E1-62D2-4B99-8C98-B46A7B24A999}" srcOrd="2" destOrd="0" presId="urn:microsoft.com/office/officeart/2018/2/layout/IconVerticalSolidList"/>
    <dgm:cxn modelId="{81079B97-31C4-40D6-AD65-C5450787CA58}" type="presParOf" srcId="{0DDB00CA-29BE-4AE2-B718-AB2E2EE44977}" destId="{35A2E9B8-2F3F-4CD4-8FD9-63AF0133F5E1}" srcOrd="3" destOrd="0" presId="urn:microsoft.com/office/officeart/2018/2/layout/IconVerticalSolidList"/>
    <dgm:cxn modelId="{E5F9095C-AE3A-4E77-9860-09A1FCA5C39B}" type="presParOf" srcId="{CD46CFC2-3034-4532-8539-84120E0190FE}" destId="{D03EBAEB-83C6-40F8-AE0A-87CE2DCAC1C9}" srcOrd="5" destOrd="0" presId="urn:microsoft.com/office/officeart/2018/2/layout/IconVerticalSolidList"/>
    <dgm:cxn modelId="{C924F4C8-A1FB-436C-8646-FE1228C90972}" type="presParOf" srcId="{CD46CFC2-3034-4532-8539-84120E0190FE}" destId="{04392D6E-C8F3-4BD4-96E3-EE6753CA514B}" srcOrd="6" destOrd="0" presId="urn:microsoft.com/office/officeart/2018/2/layout/IconVerticalSolidList"/>
    <dgm:cxn modelId="{2CC167E1-C004-490C-9170-BFF20D281302}" type="presParOf" srcId="{04392D6E-C8F3-4BD4-96E3-EE6753CA514B}" destId="{68A9FEC0-02DF-482D-B4BC-6BE648652534}" srcOrd="0" destOrd="0" presId="urn:microsoft.com/office/officeart/2018/2/layout/IconVerticalSolidList"/>
    <dgm:cxn modelId="{1CC8D857-BCBE-457C-93F4-AC536134F3BB}" type="presParOf" srcId="{04392D6E-C8F3-4BD4-96E3-EE6753CA514B}" destId="{F456394B-E422-4057-9E9E-45FC620E762E}" srcOrd="1" destOrd="0" presId="urn:microsoft.com/office/officeart/2018/2/layout/IconVerticalSolidList"/>
    <dgm:cxn modelId="{B394D49F-0EE3-4FEF-B2BE-2F6A69D5982A}" type="presParOf" srcId="{04392D6E-C8F3-4BD4-96E3-EE6753CA514B}" destId="{6B08A5E5-53EE-4E5E-9448-E486DE13B142}" srcOrd="2" destOrd="0" presId="urn:microsoft.com/office/officeart/2018/2/layout/IconVerticalSolidList"/>
    <dgm:cxn modelId="{A3783314-9207-47F5-8BB9-D7FB297E810E}" type="presParOf" srcId="{04392D6E-C8F3-4BD4-96E3-EE6753CA514B}" destId="{5FC0E392-2667-4F7E-91DE-E93BD1C14A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2DD818-2F86-49CD-B49A-5B0BAE832E1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165C99E-591B-45FE-8482-3FEE26CCD9EB}">
      <dgm:prSet/>
      <dgm:spPr/>
      <dgm:t>
        <a:bodyPr/>
        <a:lstStyle/>
        <a:p>
          <a:r>
            <a:rPr lang="en-US"/>
            <a:t>Main: 408</a:t>
          </a:r>
        </a:p>
      </dgm:t>
    </dgm:pt>
    <dgm:pt modelId="{8CCCA8B6-4866-416A-8E4E-24D79AD44B65}" type="parTrans" cxnId="{1E4C9FFF-B96B-4B54-8516-1CBAC693C638}">
      <dgm:prSet/>
      <dgm:spPr/>
      <dgm:t>
        <a:bodyPr/>
        <a:lstStyle/>
        <a:p>
          <a:endParaRPr lang="en-US"/>
        </a:p>
      </dgm:t>
    </dgm:pt>
    <dgm:pt modelId="{3BA63C3B-E2FF-4A3E-B854-10DDF5927076}" type="sibTrans" cxnId="{1E4C9FFF-B96B-4B54-8516-1CBAC693C638}">
      <dgm:prSet/>
      <dgm:spPr/>
      <dgm:t>
        <a:bodyPr/>
        <a:lstStyle/>
        <a:p>
          <a:endParaRPr lang="en-US"/>
        </a:p>
      </dgm:t>
    </dgm:pt>
    <dgm:pt modelId="{C34F0A5D-A7C4-4045-B4C3-E3BE7385BDA6}">
      <dgm:prSet/>
      <dgm:spPr/>
      <dgm:t>
        <a:bodyPr/>
        <a:lstStyle/>
        <a:p>
          <a:r>
            <a:rPr lang="en-US"/>
            <a:t>Unit Tests: 167</a:t>
          </a:r>
        </a:p>
      </dgm:t>
    </dgm:pt>
    <dgm:pt modelId="{A3293072-B9E5-465C-B18C-6230FF653124}" type="parTrans" cxnId="{4B5BE770-BBF9-4BFC-A184-D191C79AEF8A}">
      <dgm:prSet/>
      <dgm:spPr/>
      <dgm:t>
        <a:bodyPr/>
        <a:lstStyle/>
        <a:p>
          <a:endParaRPr lang="en-US"/>
        </a:p>
      </dgm:t>
    </dgm:pt>
    <dgm:pt modelId="{C9D3CF65-7308-4A68-8B6C-7997174C983F}" type="sibTrans" cxnId="{4B5BE770-BBF9-4BFC-A184-D191C79AEF8A}">
      <dgm:prSet/>
      <dgm:spPr/>
      <dgm:t>
        <a:bodyPr/>
        <a:lstStyle/>
        <a:p>
          <a:endParaRPr lang="en-US"/>
        </a:p>
      </dgm:t>
    </dgm:pt>
    <dgm:pt modelId="{F0944120-59D1-427E-8628-E7D1FE51969D}">
      <dgm:prSet/>
      <dgm:spPr/>
      <dgm:t>
        <a:bodyPr/>
        <a:lstStyle/>
        <a:p>
          <a:r>
            <a:rPr lang="en-US"/>
            <a:t>Firebase: 63</a:t>
          </a:r>
        </a:p>
      </dgm:t>
    </dgm:pt>
    <dgm:pt modelId="{DD3107D5-3F42-4E22-B7F5-47403738B3D1}" type="parTrans" cxnId="{47F4A139-EF42-4BE2-AFEF-DF80F20B868C}">
      <dgm:prSet/>
      <dgm:spPr/>
      <dgm:t>
        <a:bodyPr/>
        <a:lstStyle/>
        <a:p>
          <a:endParaRPr lang="en-US"/>
        </a:p>
      </dgm:t>
    </dgm:pt>
    <dgm:pt modelId="{834DCB5A-5399-4E09-B8A7-683E3A44E8D1}" type="sibTrans" cxnId="{47F4A139-EF42-4BE2-AFEF-DF80F20B868C}">
      <dgm:prSet/>
      <dgm:spPr/>
      <dgm:t>
        <a:bodyPr/>
        <a:lstStyle/>
        <a:p>
          <a:endParaRPr lang="en-US"/>
        </a:p>
      </dgm:t>
    </dgm:pt>
    <dgm:pt modelId="{A7B3AEF2-1791-43CF-B45D-BDD74E6456C8}">
      <dgm:prSet/>
      <dgm:spPr/>
      <dgm:t>
        <a:bodyPr/>
        <a:lstStyle/>
        <a:p>
          <a:r>
            <a:rPr lang="en-US"/>
            <a:t>Acceptance Test: 45</a:t>
          </a:r>
        </a:p>
      </dgm:t>
    </dgm:pt>
    <dgm:pt modelId="{028B0AFA-76AF-476E-99B1-B261B42B0568}" type="parTrans" cxnId="{564B89BA-C955-4306-A90C-8A73B1DF3F59}">
      <dgm:prSet/>
      <dgm:spPr/>
      <dgm:t>
        <a:bodyPr/>
        <a:lstStyle/>
        <a:p>
          <a:endParaRPr lang="en-US"/>
        </a:p>
      </dgm:t>
    </dgm:pt>
    <dgm:pt modelId="{975915CC-2B18-4D4E-9BC0-D71017BCDAD3}" type="sibTrans" cxnId="{564B89BA-C955-4306-A90C-8A73B1DF3F59}">
      <dgm:prSet/>
      <dgm:spPr/>
      <dgm:t>
        <a:bodyPr/>
        <a:lstStyle/>
        <a:p>
          <a:endParaRPr lang="en-US"/>
        </a:p>
      </dgm:t>
    </dgm:pt>
    <dgm:pt modelId="{1B4A38D8-2FE4-4643-AE49-90AAC60880B9}">
      <dgm:prSet/>
      <dgm:spPr/>
      <dgm:t>
        <a:bodyPr/>
        <a:lstStyle/>
        <a:p>
          <a:r>
            <a:rPr lang="en-US"/>
            <a:t>Utility Code: 24</a:t>
          </a:r>
        </a:p>
      </dgm:t>
    </dgm:pt>
    <dgm:pt modelId="{6A4FAC45-D7B3-40D7-A748-1FFF9CD31064}" type="parTrans" cxnId="{F5FE87EF-FF7A-44FC-AA7B-0D3B6B8B16EF}">
      <dgm:prSet/>
      <dgm:spPr/>
      <dgm:t>
        <a:bodyPr/>
        <a:lstStyle/>
        <a:p>
          <a:endParaRPr lang="en-US"/>
        </a:p>
      </dgm:t>
    </dgm:pt>
    <dgm:pt modelId="{AE6199EE-D26C-4FCE-BD60-E2B412461A21}" type="sibTrans" cxnId="{F5FE87EF-FF7A-44FC-AA7B-0D3B6B8B16EF}">
      <dgm:prSet/>
      <dgm:spPr/>
      <dgm:t>
        <a:bodyPr/>
        <a:lstStyle/>
        <a:p>
          <a:endParaRPr lang="en-US"/>
        </a:p>
      </dgm:t>
    </dgm:pt>
    <dgm:pt modelId="{AD53F01E-79B2-4197-9C09-2EF6C1B111FF}" type="pres">
      <dgm:prSet presAssocID="{642DD818-2F86-49CD-B49A-5B0BAE832E19}" presName="vert0" presStyleCnt="0">
        <dgm:presLayoutVars>
          <dgm:dir/>
          <dgm:animOne val="branch"/>
          <dgm:animLvl val="lvl"/>
        </dgm:presLayoutVars>
      </dgm:prSet>
      <dgm:spPr/>
    </dgm:pt>
    <dgm:pt modelId="{51CFFB63-04CA-4508-99C7-2B7625B4D737}" type="pres">
      <dgm:prSet presAssocID="{5165C99E-591B-45FE-8482-3FEE26CCD9EB}" presName="thickLine" presStyleLbl="alignNode1" presStyleIdx="0" presStyleCnt="5"/>
      <dgm:spPr/>
    </dgm:pt>
    <dgm:pt modelId="{4D5D73EF-59E3-49A3-95EF-CF3229AA2287}" type="pres">
      <dgm:prSet presAssocID="{5165C99E-591B-45FE-8482-3FEE26CCD9EB}" presName="horz1" presStyleCnt="0"/>
      <dgm:spPr/>
    </dgm:pt>
    <dgm:pt modelId="{7A635F8F-17B3-4B52-85CE-A16D2070A48A}" type="pres">
      <dgm:prSet presAssocID="{5165C99E-591B-45FE-8482-3FEE26CCD9EB}" presName="tx1" presStyleLbl="revTx" presStyleIdx="0" presStyleCnt="5"/>
      <dgm:spPr/>
    </dgm:pt>
    <dgm:pt modelId="{4EDE1E99-501D-4C10-99D3-2F92F7F3726A}" type="pres">
      <dgm:prSet presAssocID="{5165C99E-591B-45FE-8482-3FEE26CCD9EB}" presName="vert1" presStyleCnt="0"/>
      <dgm:spPr/>
    </dgm:pt>
    <dgm:pt modelId="{E70615BD-CAB6-4E4C-9D0B-1939CBA2FE46}" type="pres">
      <dgm:prSet presAssocID="{C34F0A5D-A7C4-4045-B4C3-E3BE7385BDA6}" presName="thickLine" presStyleLbl="alignNode1" presStyleIdx="1" presStyleCnt="5"/>
      <dgm:spPr/>
    </dgm:pt>
    <dgm:pt modelId="{9698E7E1-AE56-43E5-9F72-420FA67412C3}" type="pres">
      <dgm:prSet presAssocID="{C34F0A5D-A7C4-4045-B4C3-E3BE7385BDA6}" presName="horz1" presStyleCnt="0"/>
      <dgm:spPr/>
    </dgm:pt>
    <dgm:pt modelId="{C5EF86A8-7B55-427D-9892-D60ECA8BC2D8}" type="pres">
      <dgm:prSet presAssocID="{C34F0A5D-A7C4-4045-B4C3-E3BE7385BDA6}" presName="tx1" presStyleLbl="revTx" presStyleIdx="1" presStyleCnt="5"/>
      <dgm:spPr/>
    </dgm:pt>
    <dgm:pt modelId="{C79CF517-760C-475A-8D82-2F4B7B79C425}" type="pres">
      <dgm:prSet presAssocID="{C34F0A5D-A7C4-4045-B4C3-E3BE7385BDA6}" presName="vert1" presStyleCnt="0"/>
      <dgm:spPr/>
    </dgm:pt>
    <dgm:pt modelId="{BAB9E7BC-A8D0-4521-899F-BEA6D553F66E}" type="pres">
      <dgm:prSet presAssocID="{F0944120-59D1-427E-8628-E7D1FE51969D}" presName="thickLine" presStyleLbl="alignNode1" presStyleIdx="2" presStyleCnt="5"/>
      <dgm:spPr/>
    </dgm:pt>
    <dgm:pt modelId="{EA5D58FB-2E21-4279-8FC4-61AFAE8CB90C}" type="pres">
      <dgm:prSet presAssocID="{F0944120-59D1-427E-8628-E7D1FE51969D}" presName="horz1" presStyleCnt="0"/>
      <dgm:spPr/>
    </dgm:pt>
    <dgm:pt modelId="{79359A4C-E850-4C6F-B05F-25E6B590F5F4}" type="pres">
      <dgm:prSet presAssocID="{F0944120-59D1-427E-8628-E7D1FE51969D}" presName="tx1" presStyleLbl="revTx" presStyleIdx="2" presStyleCnt="5"/>
      <dgm:spPr/>
    </dgm:pt>
    <dgm:pt modelId="{E53B64F1-C3FA-4692-B3CB-3B17AE1E4C2E}" type="pres">
      <dgm:prSet presAssocID="{F0944120-59D1-427E-8628-E7D1FE51969D}" presName="vert1" presStyleCnt="0"/>
      <dgm:spPr/>
    </dgm:pt>
    <dgm:pt modelId="{FD0D0A8C-0E82-4293-A4F7-0A73CD25558E}" type="pres">
      <dgm:prSet presAssocID="{A7B3AEF2-1791-43CF-B45D-BDD74E6456C8}" presName="thickLine" presStyleLbl="alignNode1" presStyleIdx="3" presStyleCnt="5"/>
      <dgm:spPr/>
    </dgm:pt>
    <dgm:pt modelId="{D4DEE483-018A-4D45-BE59-102DA648DB75}" type="pres">
      <dgm:prSet presAssocID="{A7B3AEF2-1791-43CF-B45D-BDD74E6456C8}" presName="horz1" presStyleCnt="0"/>
      <dgm:spPr/>
    </dgm:pt>
    <dgm:pt modelId="{C583EF44-2C3E-4927-9B98-713F726DE776}" type="pres">
      <dgm:prSet presAssocID="{A7B3AEF2-1791-43CF-B45D-BDD74E6456C8}" presName="tx1" presStyleLbl="revTx" presStyleIdx="3" presStyleCnt="5"/>
      <dgm:spPr/>
    </dgm:pt>
    <dgm:pt modelId="{F49AEA3F-EE39-45DF-82C0-0A3AD4171E52}" type="pres">
      <dgm:prSet presAssocID="{A7B3AEF2-1791-43CF-B45D-BDD74E6456C8}" presName="vert1" presStyleCnt="0"/>
      <dgm:spPr/>
    </dgm:pt>
    <dgm:pt modelId="{35DB07EC-6BEC-4D84-9860-6916D055DE25}" type="pres">
      <dgm:prSet presAssocID="{1B4A38D8-2FE4-4643-AE49-90AAC60880B9}" presName="thickLine" presStyleLbl="alignNode1" presStyleIdx="4" presStyleCnt="5"/>
      <dgm:spPr/>
    </dgm:pt>
    <dgm:pt modelId="{9B924D1A-09A5-49E9-9121-3E2A87C08854}" type="pres">
      <dgm:prSet presAssocID="{1B4A38D8-2FE4-4643-AE49-90AAC60880B9}" presName="horz1" presStyleCnt="0"/>
      <dgm:spPr/>
    </dgm:pt>
    <dgm:pt modelId="{F1855348-5590-40FA-9855-0FAF5C1A3F78}" type="pres">
      <dgm:prSet presAssocID="{1B4A38D8-2FE4-4643-AE49-90AAC60880B9}" presName="tx1" presStyleLbl="revTx" presStyleIdx="4" presStyleCnt="5"/>
      <dgm:spPr/>
    </dgm:pt>
    <dgm:pt modelId="{7F1947FA-F29A-4FF4-9980-2B509833DEC8}" type="pres">
      <dgm:prSet presAssocID="{1B4A38D8-2FE4-4643-AE49-90AAC60880B9}" presName="vert1" presStyleCnt="0"/>
      <dgm:spPr/>
    </dgm:pt>
  </dgm:ptLst>
  <dgm:cxnLst>
    <dgm:cxn modelId="{47F4A139-EF42-4BE2-AFEF-DF80F20B868C}" srcId="{642DD818-2F86-49CD-B49A-5B0BAE832E19}" destId="{F0944120-59D1-427E-8628-E7D1FE51969D}" srcOrd="2" destOrd="0" parTransId="{DD3107D5-3F42-4E22-B7F5-47403738B3D1}" sibTransId="{834DCB5A-5399-4E09-B8A7-683E3A44E8D1}"/>
    <dgm:cxn modelId="{0B12F36A-A19F-4783-9C9A-A9FC5607BAEF}" type="presOf" srcId="{F0944120-59D1-427E-8628-E7D1FE51969D}" destId="{79359A4C-E850-4C6F-B05F-25E6B590F5F4}" srcOrd="0" destOrd="0" presId="urn:microsoft.com/office/officeart/2008/layout/LinedList"/>
    <dgm:cxn modelId="{4B5BE770-BBF9-4BFC-A184-D191C79AEF8A}" srcId="{642DD818-2F86-49CD-B49A-5B0BAE832E19}" destId="{C34F0A5D-A7C4-4045-B4C3-E3BE7385BDA6}" srcOrd="1" destOrd="0" parTransId="{A3293072-B9E5-465C-B18C-6230FF653124}" sibTransId="{C9D3CF65-7308-4A68-8B6C-7997174C983F}"/>
    <dgm:cxn modelId="{C20DB185-7FC8-4B5B-9777-B9BBC2121386}" type="presOf" srcId="{C34F0A5D-A7C4-4045-B4C3-E3BE7385BDA6}" destId="{C5EF86A8-7B55-427D-9892-D60ECA8BC2D8}" srcOrd="0" destOrd="0" presId="urn:microsoft.com/office/officeart/2008/layout/LinedList"/>
    <dgm:cxn modelId="{027B14A7-F8ED-4441-8002-B999CF811769}" type="presOf" srcId="{A7B3AEF2-1791-43CF-B45D-BDD74E6456C8}" destId="{C583EF44-2C3E-4927-9B98-713F726DE776}" srcOrd="0" destOrd="0" presId="urn:microsoft.com/office/officeart/2008/layout/LinedList"/>
    <dgm:cxn modelId="{CEA627B3-310F-4D6A-A0B2-71EBCFD05ED1}" type="presOf" srcId="{642DD818-2F86-49CD-B49A-5B0BAE832E19}" destId="{AD53F01E-79B2-4197-9C09-2EF6C1B111FF}" srcOrd="0" destOrd="0" presId="urn:microsoft.com/office/officeart/2008/layout/LinedList"/>
    <dgm:cxn modelId="{564B89BA-C955-4306-A90C-8A73B1DF3F59}" srcId="{642DD818-2F86-49CD-B49A-5B0BAE832E19}" destId="{A7B3AEF2-1791-43CF-B45D-BDD74E6456C8}" srcOrd="3" destOrd="0" parTransId="{028B0AFA-76AF-476E-99B1-B261B42B0568}" sibTransId="{975915CC-2B18-4D4E-9BC0-D71017BCDAD3}"/>
    <dgm:cxn modelId="{316E86C2-6124-449E-9ECF-E8D41C0E06D8}" type="presOf" srcId="{5165C99E-591B-45FE-8482-3FEE26CCD9EB}" destId="{7A635F8F-17B3-4B52-85CE-A16D2070A48A}" srcOrd="0" destOrd="0" presId="urn:microsoft.com/office/officeart/2008/layout/LinedList"/>
    <dgm:cxn modelId="{F5FE87EF-FF7A-44FC-AA7B-0D3B6B8B16EF}" srcId="{642DD818-2F86-49CD-B49A-5B0BAE832E19}" destId="{1B4A38D8-2FE4-4643-AE49-90AAC60880B9}" srcOrd="4" destOrd="0" parTransId="{6A4FAC45-D7B3-40D7-A748-1FFF9CD31064}" sibTransId="{AE6199EE-D26C-4FCE-BD60-E2B412461A21}"/>
    <dgm:cxn modelId="{407245FA-43CF-4833-8E3C-28EA86E23DE4}" type="presOf" srcId="{1B4A38D8-2FE4-4643-AE49-90AAC60880B9}" destId="{F1855348-5590-40FA-9855-0FAF5C1A3F78}" srcOrd="0" destOrd="0" presId="urn:microsoft.com/office/officeart/2008/layout/LinedList"/>
    <dgm:cxn modelId="{1E4C9FFF-B96B-4B54-8516-1CBAC693C638}" srcId="{642DD818-2F86-49CD-B49A-5B0BAE832E19}" destId="{5165C99E-591B-45FE-8482-3FEE26CCD9EB}" srcOrd="0" destOrd="0" parTransId="{8CCCA8B6-4866-416A-8E4E-24D79AD44B65}" sibTransId="{3BA63C3B-E2FF-4A3E-B854-10DDF5927076}"/>
    <dgm:cxn modelId="{91F11E38-50F7-4BB0-A3C0-070A9CF77109}" type="presParOf" srcId="{AD53F01E-79B2-4197-9C09-2EF6C1B111FF}" destId="{51CFFB63-04CA-4508-99C7-2B7625B4D737}" srcOrd="0" destOrd="0" presId="urn:microsoft.com/office/officeart/2008/layout/LinedList"/>
    <dgm:cxn modelId="{A8065187-6CCA-4113-845C-5F820D36D2DD}" type="presParOf" srcId="{AD53F01E-79B2-4197-9C09-2EF6C1B111FF}" destId="{4D5D73EF-59E3-49A3-95EF-CF3229AA2287}" srcOrd="1" destOrd="0" presId="urn:microsoft.com/office/officeart/2008/layout/LinedList"/>
    <dgm:cxn modelId="{A3596359-0873-4867-938D-E53B87492AC4}" type="presParOf" srcId="{4D5D73EF-59E3-49A3-95EF-CF3229AA2287}" destId="{7A635F8F-17B3-4B52-85CE-A16D2070A48A}" srcOrd="0" destOrd="0" presId="urn:microsoft.com/office/officeart/2008/layout/LinedList"/>
    <dgm:cxn modelId="{C2B5D0ED-92F3-48FA-8C08-D24605424561}" type="presParOf" srcId="{4D5D73EF-59E3-49A3-95EF-CF3229AA2287}" destId="{4EDE1E99-501D-4C10-99D3-2F92F7F3726A}" srcOrd="1" destOrd="0" presId="urn:microsoft.com/office/officeart/2008/layout/LinedList"/>
    <dgm:cxn modelId="{C3D0F9D5-107C-4D3E-986A-B71B2EFC2FAA}" type="presParOf" srcId="{AD53F01E-79B2-4197-9C09-2EF6C1B111FF}" destId="{E70615BD-CAB6-4E4C-9D0B-1939CBA2FE46}" srcOrd="2" destOrd="0" presId="urn:microsoft.com/office/officeart/2008/layout/LinedList"/>
    <dgm:cxn modelId="{A88765C1-E07C-41F8-82C5-4C115D661119}" type="presParOf" srcId="{AD53F01E-79B2-4197-9C09-2EF6C1B111FF}" destId="{9698E7E1-AE56-43E5-9F72-420FA67412C3}" srcOrd="3" destOrd="0" presId="urn:microsoft.com/office/officeart/2008/layout/LinedList"/>
    <dgm:cxn modelId="{FA2DFED9-FD0E-463D-B3D7-BC1B036D90B8}" type="presParOf" srcId="{9698E7E1-AE56-43E5-9F72-420FA67412C3}" destId="{C5EF86A8-7B55-427D-9892-D60ECA8BC2D8}" srcOrd="0" destOrd="0" presId="urn:microsoft.com/office/officeart/2008/layout/LinedList"/>
    <dgm:cxn modelId="{B6705BB9-C272-4BFF-9A71-AD53A6086700}" type="presParOf" srcId="{9698E7E1-AE56-43E5-9F72-420FA67412C3}" destId="{C79CF517-760C-475A-8D82-2F4B7B79C425}" srcOrd="1" destOrd="0" presId="urn:microsoft.com/office/officeart/2008/layout/LinedList"/>
    <dgm:cxn modelId="{64039F07-6D38-4C4E-BF2C-58ACE54EB7EB}" type="presParOf" srcId="{AD53F01E-79B2-4197-9C09-2EF6C1B111FF}" destId="{BAB9E7BC-A8D0-4521-899F-BEA6D553F66E}" srcOrd="4" destOrd="0" presId="urn:microsoft.com/office/officeart/2008/layout/LinedList"/>
    <dgm:cxn modelId="{F82BFEC1-65A4-40FF-A395-7168D67ABFEA}" type="presParOf" srcId="{AD53F01E-79B2-4197-9C09-2EF6C1B111FF}" destId="{EA5D58FB-2E21-4279-8FC4-61AFAE8CB90C}" srcOrd="5" destOrd="0" presId="urn:microsoft.com/office/officeart/2008/layout/LinedList"/>
    <dgm:cxn modelId="{75955899-3976-4016-B0D9-1123DE418F3A}" type="presParOf" srcId="{EA5D58FB-2E21-4279-8FC4-61AFAE8CB90C}" destId="{79359A4C-E850-4C6F-B05F-25E6B590F5F4}" srcOrd="0" destOrd="0" presId="urn:microsoft.com/office/officeart/2008/layout/LinedList"/>
    <dgm:cxn modelId="{E2177178-D83A-49BD-BA5A-E76A50E1CAE5}" type="presParOf" srcId="{EA5D58FB-2E21-4279-8FC4-61AFAE8CB90C}" destId="{E53B64F1-C3FA-4692-B3CB-3B17AE1E4C2E}" srcOrd="1" destOrd="0" presId="urn:microsoft.com/office/officeart/2008/layout/LinedList"/>
    <dgm:cxn modelId="{E8DCAA0D-399A-401A-9D46-D5436AABA3F7}" type="presParOf" srcId="{AD53F01E-79B2-4197-9C09-2EF6C1B111FF}" destId="{FD0D0A8C-0E82-4293-A4F7-0A73CD25558E}" srcOrd="6" destOrd="0" presId="urn:microsoft.com/office/officeart/2008/layout/LinedList"/>
    <dgm:cxn modelId="{2B78F133-31F9-4561-877E-2A7965AF8915}" type="presParOf" srcId="{AD53F01E-79B2-4197-9C09-2EF6C1B111FF}" destId="{D4DEE483-018A-4D45-BE59-102DA648DB75}" srcOrd="7" destOrd="0" presId="urn:microsoft.com/office/officeart/2008/layout/LinedList"/>
    <dgm:cxn modelId="{97CC99CC-6A86-4100-B2FA-58AC17C61045}" type="presParOf" srcId="{D4DEE483-018A-4D45-BE59-102DA648DB75}" destId="{C583EF44-2C3E-4927-9B98-713F726DE776}" srcOrd="0" destOrd="0" presId="urn:microsoft.com/office/officeart/2008/layout/LinedList"/>
    <dgm:cxn modelId="{6709684C-2AE4-42B5-A6CB-674EF0FC3748}" type="presParOf" srcId="{D4DEE483-018A-4D45-BE59-102DA648DB75}" destId="{F49AEA3F-EE39-45DF-82C0-0A3AD4171E52}" srcOrd="1" destOrd="0" presId="urn:microsoft.com/office/officeart/2008/layout/LinedList"/>
    <dgm:cxn modelId="{E941B65B-583F-4630-8778-3166A9986360}" type="presParOf" srcId="{AD53F01E-79B2-4197-9C09-2EF6C1B111FF}" destId="{35DB07EC-6BEC-4D84-9860-6916D055DE25}" srcOrd="8" destOrd="0" presId="urn:microsoft.com/office/officeart/2008/layout/LinedList"/>
    <dgm:cxn modelId="{59AAA9C7-F4B6-4719-83C3-8D4B92D1BA6C}" type="presParOf" srcId="{AD53F01E-79B2-4197-9C09-2EF6C1B111FF}" destId="{9B924D1A-09A5-49E9-9121-3E2A87C08854}" srcOrd="9" destOrd="0" presId="urn:microsoft.com/office/officeart/2008/layout/LinedList"/>
    <dgm:cxn modelId="{6B18FD03-EA21-4542-BF12-73D83D9D6CBC}" type="presParOf" srcId="{9B924D1A-09A5-49E9-9121-3E2A87C08854}" destId="{F1855348-5590-40FA-9855-0FAF5C1A3F78}" srcOrd="0" destOrd="0" presId="urn:microsoft.com/office/officeart/2008/layout/LinedList"/>
    <dgm:cxn modelId="{FE10B340-D652-4320-8FD6-43F38F008F83}" type="presParOf" srcId="{9B924D1A-09A5-49E9-9121-3E2A87C08854}" destId="{7F1947FA-F29A-4FF4-9980-2B509833DEC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B8F433-C5DE-4A9F-A40C-940F922E78A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9865741-33B8-4308-9EC8-77518C9195DF}">
      <dgm:prSet/>
      <dgm:spPr/>
      <dgm:t>
        <a:bodyPr/>
        <a:lstStyle/>
        <a:p>
          <a:r>
            <a:rPr lang="en-US"/>
            <a:t>Unit Tests: 6</a:t>
          </a:r>
        </a:p>
      </dgm:t>
    </dgm:pt>
    <dgm:pt modelId="{251FEFFC-B772-4B3B-B491-F2974DC9C40B}" type="parTrans" cxnId="{E5610766-79CF-4BC8-AFA0-775D8C6233AC}">
      <dgm:prSet/>
      <dgm:spPr/>
      <dgm:t>
        <a:bodyPr/>
        <a:lstStyle/>
        <a:p>
          <a:endParaRPr lang="en-US"/>
        </a:p>
      </dgm:t>
    </dgm:pt>
    <dgm:pt modelId="{4CB9B07B-6D93-49EC-AAB4-64E5B7B0EF08}" type="sibTrans" cxnId="{E5610766-79CF-4BC8-AFA0-775D8C6233AC}">
      <dgm:prSet/>
      <dgm:spPr/>
      <dgm:t>
        <a:bodyPr/>
        <a:lstStyle/>
        <a:p>
          <a:endParaRPr lang="en-US"/>
        </a:p>
      </dgm:t>
    </dgm:pt>
    <dgm:pt modelId="{5AC5E064-3828-431B-AC44-288BBE248F21}">
      <dgm:prSet/>
      <dgm:spPr/>
      <dgm:t>
        <a:bodyPr/>
        <a:lstStyle/>
        <a:p>
          <a:r>
            <a:rPr lang="en-US"/>
            <a:t>Regression Tests: 2</a:t>
          </a:r>
        </a:p>
      </dgm:t>
    </dgm:pt>
    <dgm:pt modelId="{95D1AC26-2B34-477E-A064-2F6FD6E2FFC1}" type="parTrans" cxnId="{16267C19-3217-4D2D-8B1A-DF08A70BA8A9}">
      <dgm:prSet/>
      <dgm:spPr/>
      <dgm:t>
        <a:bodyPr/>
        <a:lstStyle/>
        <a:p>
          <a:endParaRPr lang="en-US"/>
        </a:p>
      </dgm:t>
    </dgm:pt>
    <dgm:pt modelId="{A24AA37C-0176-4214-9E10-C3785848F051}" type="sibTrans" cxnId="{16267C19-3217-4D2D-8B1A-DF08A70BA8A9}">
      <dgm:prSet/>
      <dgm:spPr/>
      <dgm:t>
        <a:bodyPr/>
        <a:lstStyle/>
        <a:p>
          <a:endParaRPr lang="en-US"/>
        </a:p>
      </dgm:t>
    </dgm:pt>
    <dgm:pt modelId="{E6A438FC-98E0-433D-9832-E55281884B44}">
      <dgm:prSet/>
      <dgm:spPr/>
      <dgm:t>
        <a:bodyPr/>
        <a:lstStyle/>
        <a:p>
          <a:r>
            <a:rPr lang="en-US"/>
            <a:t>Acceptance Tests: 1</a:t>
          </a:r>
        </a:p>
      </dgm:t>
    </dgm:pt>
    <dgm:pt modelId="{57BB3901-9E00-4622-A607-C06748E5EB9E}" type="parTrans" cxnId="{0C13C06F-3367-4146-9755-CBC365CE3984}">
      <dgm:prSet/>
      <dgm:spPr/>
      <dgm:t>
        <a:bodyPr/>
        <a:lstStyle/>
        <a:p>
          <a:endParaRPr lang="en-US"/>
        </a:p>
      </dgm:t>
    </dgm:pt>
    <dgm:pt modelId="{78C72D58-26C7-427F-A4E0-94176A246B63}" type="sibTrans" cxnId="{0C13C06F-3367-4146-9755-CBC365CE3984}">
      <dgm:prSet/>
      <dgm:spPr/>
      <dgm:t>
        <a:bodyPr/>
        <a:lstStyle/>
        <a:p>
          <a:endParaRPr lang="en-US"/>
        </a:p>
      </dgm:t>
    </dgm:pt>
    <dgm:pt modelId="{0A672F64-3407-4643-917E-9B99C0B2401D}">
      <dgm:prSet/>
      <dgm:spPr/>
      <dgm:t>
        <a:bodyPr/>
        <a:lstStyle/>
        <a:p>
          <a:r>
            <a:rPr lang="en-US"/>
            <a:t>8/9 tests have passed.</a:t>
          </a:r>
        </a:p>
      </dgm:t>
    </dgm:pt>
    <dgm:pt modelId="{797F0DDB-BCDC-4B4A-817E-063E4E0001A5}" type="parTrans" cxnId="{E6C0E529-F422-4BB3-9E72-DBDB7251C72F}">
      <dgm:prSet/>
      <dgm:spPr/>
      <dgm:t>
        <a:bodyPr/>
        <a:lstStyle/>
        <a:p>
          <a:endParaRPr lang="en-US"/>
        </a:p>
      </dgm:t>
    </dgm:pt>
    <dgm:pt modelId="{0CA43BF8-6610-41C4-A019-365EF27DF033}" type="sibTrans" cxnId="{E6C0E529-F422-4BB3-9E72-DBDB7251C72F}">
      <dgm:prSet/>
      <dgm:spPr/>
      <dgm:t>
        <a:bodyPr/>
        <a:lstStyle/>
        <a:p>
          <a:endParaRPr lang="en-US"/>
        </a:p>
      </dgm:t>
    </dgm:pt>
    <dgm:pt modelId="{71758AA9-CBB7-4EE8-8E1A-33C5F5E65396}" type="pres">
      <dgm:prSet presAssocID="{EEB8F433-C5DE-4A9F-A40C-940F922E78A9}" presName="vert0" presStyleCnt="0">
        <dgm:presLayoutVars>
          <dgm:dir/>
          <dgm:animOne val="branch"/>
          <dgm:animLvl val="lvl"/>
        </dgm:presLayoutVars>
      </dgm:prSet>
      <dgm:spPr/>
    </dgm:pt>
    <dgm:pt modelId="{7F7493D7-17F5-4580-8950-0FCD28B1EBE4}" type="pres">
      <dgm:prSet presAssocID="{F9865741-33B8-4308-9EC8-77518C9195DF}" presName="thickLine" presStyleLbl="alignNode1" presStyleIdx="0" presStyleCnt="4"/>
      <dgm:spPr/>
    </dgm:pt>
    <dgm:pt modelId="{6881BFEC-14F1-4AF9-AEC4-84A17F7E406E}" type="pres">
      <dgm:prSet presAssocID="{F9865741-33B8-4308-9EC8-77518C9195DF}" presName="horz1" presStyleCnt="0"/>
      <dgm:spPr/>
    </dgm:pt>
    <dgm:pt modelId="{1B2E7D42-27C1-49F2-8F7C-736E54015F2B}" type="pres">
      <dgm:prSet presAssocID="{F9865741-33B8-4308-9EC8-77518C9195DF}" presName="tx1" presStyleLbl="revTx" presStyleIdx="0" presStyleCnt="4"/>
      <dgm:spPr/>
    </dgm:pt>
    <dgm:pt modelId="{6C1A4C05-9E79-4859-BAB5-D5A70125F995}" type="pres">
      <dgm:prSet presAssocID="{F9865741-33B8-4308-9EC8-77518C9195DF}" presName="vert1" presStyleCnt="0"/>
      <dgm:spPr/>
    </dgm:pt>
    <dgm:pt modelId="{41157B5B-01B8-4C57-8B55-11C700646750}" type="pres">
      <dgm:prSet presAssocID="{5AC5E064-3828-431B-AC44-288BBE248F21}" presName="thickLine" presStyleLbl="alignNode1" presStyleIdx="1" presStyleCnt="4"/>
      <dgm:spPr/>
    </dgm:pt>
    <dgm:pt modelId="{27F46A5F-92FF-4E94-ABF2-F2FEC3598B40}" type="pres">
      <dgm:prSet presAssocID="{5AC5E064-3828-431B-AC44-288BBE248F21}" presName="horz1" presStyleCnt="0"/>
      <dgm:spPr/>
    </dgm:pt>
    <dgm:pt modelId="{347FAA46-2420-4D91-9887-0A1538987844}" type="pres">
      <dgm:prSet presAssocID="{5AC5E064-3828-431B-AC44-288BBE248F21}" presName="tx1" presStyleLbl="revTx" presStyleIdx="1" presStyleCnt="4"/>
      <dgm:spPr/>
    </dgm:pt>
    <dgm:pt modelId="{1A5420EA-63AF-4E70-9C8A-7EE4555BDD1C}" type="pres">
      <dgm:prSet presAssocID="{5AC5E064-3828-431B-AC44-288BBE248F21}" presName="vert1" presStyleCnt="0"/>
      <dgm:spPr/>
    </dgm:pt>
    <dgm:pt modelId="{9DF84D8E-5F8A-490A-A1A2-6093C6F7F1DC}" type="pres">
      <dgm:prSet presAssocID="{E6A438FC-98E0-433D-9832-E55281884B44}" presName="thickLine" presStyleLbl="alignNode1" presStyleIdx="2" presStyleCnt="4"/>
      <dgm:spPr/>
    </dgm:pt>
    <dgm:pt modelId="{8231FFD4-F71A-4213-86B9-C084FEBD8F77}" type="pres">
      <dgm:prSet presAssocID="{E6A438FC-98E0-433D-9832-E55281884B44}" presName="horz1" presStyleCnt="0"/>
      <dgm:spPr/>
    </dgm:pt>
    <dgm:pt modelId="{5D2B01BE-BD2D-46E6-B73F-61DCC3AF3D4C}" type="pres">
      <dgm:prSet presAssocID="{E6A438FC-98E0-433D-9832-E55281884B44}" presName="tx1" presStyleLbl="revTx" presStyleIdx="2" presStyleCnt="4"/>
      <dgm:spPr/>
    </dgm:pt>
    <dgm:pt modelId="{0327E911-8EB1-4E07-8FD4-C067935BC5C6}" type="pres">
      <dgm:prSet presAssocID="{E6A438FC-98E0-433D-9832-E55281884B44}" presName="vert1" presStyleCnt="0"/>
      <dgm:spPr/>
    </dgm:pt>
    <dgm:pt modelId="{51255C26-5684-49FF-95F3-E99E0359593F}" type="pres">
      <dgm:prSet presAssocID="{0A672F64-3407-4643-917E-9B99C0B2401D}" presName="thickLine" presStyleLbl="alignNode1" presStyleIdx="3" presStyleCnt="4"/>
      <dgm:spPr/>
    </dgm:pt>
    <dgm:pt modelId="{36AE2895-DF99-4FD8-BE9B-8EAC5E1183E2}" type="pres">
      <dgm:prSet presAssocID="{0A672F64-3407-4643-917E-9B99C0B2401D}" presName="horz1" presStyleCnt="0"/>
      <dgm:spPr/>
    </dgm:pt>
    <dgm:pt modelId="{E2D9CCED-F7FD-4676-8BA1-BADE4058713D}" type="pres">
      <dgm:prSet presAssocID="{0A672F64-3407-4643-917E-9B99C0B2401D}" presName="tx1" presStyleLbl="revTx" presStyleIdx="3" presStyleCnt="4"/>
      <dgm:spPr/>
    </dgm:pt>
    <dgm:pt modelId="{E2435500-541D-4600-A9CC-B71472F1BDFF}" type="pres">
      <dgm:prSet presAssocID="{0A672F64-3407-4643-917E-9B99C0B2401D}" presName="vert1" presStyleCnt="0"/>
      <dgm:spPr/>
    </dgm:pt>
  </dgm:ptLst>
  <dgm:cxnLst>
    <dgm:cxn modelId="{16267C19-3217-4D2D-8B1A-DF08A70BA8A9}" srcId="{EEB8F433-C5DE-4A9F-A40C-940F922E78A9}" destId="{5AC5E064-3828-431B-AC44-288BBE248F21}" srcOrd="1" destOrd="0" parTransId="{95D1AC26-2B34-477E-A064-2F6FD6E2FFC1}" sibTransId="{A24AA37C-0176-4214-9E10-C3785848F051}"/>
    <dgm:cxn modelId="{E6C0E529-F422-4BB3-9E72-DBDB7251C72F}" srcId="{EEB8F433-C5DE-4A9F-A40C-940F922E78A9}" destId="{0A672F64-3407-4643-917E-9B99C0B2401D}" srcOrd="3" destOrd="0" parTransId="{797F0DDB-BCDC-4B4A-817E-063E4E0001A5}" sibTransId="{0CA43BF8-6610-41C4-A019-365EF27DF033}"/>
    <dgm:cxn modelId="{E2316143-7ACE-4402-93F4-E35094C2A103}" type="presOf" srcId="{5AC5E064-3828-431B-AC44-288BBE248F21}" destId="{347FAA46-2420-4D91-9887-0A1538987844}" srcOrd="0" destOrd="0" presId="urn:microsoft.com/office/officeart/2008/layout/LinedList"/>
    <dgm:cxn modelId="{E5610766-79CF-4BC8-AFA0-775D8C6233AC}" srcId="{EEB8F433-C5DE-4A9F-A40C-940F922E78A9}" destId="{F9865741-33B8-4308-9EC8-77518C9195DF}" srcOrd="0" destOrd="0" parTransId="{251FEFFC-B772-4B3B-B491-F2974DC9C40B}" sibTransId="{4CB9B07B-6D93-49EC-AAB4-64E5B7B0EF08}"/>
    <dgm:cxn modelId="{0C13C06F-3367-4146-9755-CBC365CE3984}" srcId="{EEB8F433-C5DE-4A9F-A40C-940F922E78A9}" destId="{E6A438FC-98E0-433D-9832-E55281884B44}" srcOrd="2" destOrd="0" parTransId="{57BB3901-9E00-4622-A607-C06748E5EB9E}" sibTransId="{78C72D58-26C7-427F-A4E0-94176A246B63}"/>
    <dgm:cxn modelId="{7055E576-C17E-4F51-B30B-706A2CA0D01E}" type="presOf" srcId="{E6A438FC-98E0-433D-9832-E55281884B44}" destId="{5D2B01BE-BD2D-46E6-B73F-61DCC3AF3D4C}" srcOrd="0" destOrd="0" presId="urn:microsoft.com/office/officeart/2008/layout/LinedList"/>
    <dgm:cxn modelId="{49C22080-D408-45A7-AAF8-29570D9B96FF}" type="presOf" srcId="{0A672F64-3407-4643-917E-9B99C0B2401D}" destId="{E2D9CCED-F7FD-4676-8BA1-BADE4058713D}" srcOrd="0" destOrd="0" presId="urn:microsoft.com/office/officeart/2008/layout/LinedList"/>
    <dgm:cxn modelId="{73620AAD-D0BD-403C-BC86-1EB510AFCD49}" type="presOf" srcId="{F9865741-33B8-4308-9EC8-77518C9195DF}" destId="{1B2E7D42-27C1-49F2-8F7C-736E54015F2B}" srcOrd="0" destOrd="0" presId="urn:microsoft.com/office/officeart/2008/layout/LinedList"/>
    <dgm:cxn modelId="{0632DEB0-4530-43BC-8D97-BAE66AE7556F}" type="presOf" srcId="{EEB8F433-C5DE-4A9F-A40C-940F922E78A9}" destId="{71758AA9-CBB7-4EE8-8E1A-33C5F5E65396}" srcOrd="0" destOrd="0" presId="urn:microsoft.com/office/officeart/2008/layout/LinedList"/>
    <dgm:cxn modelId="{90BC733A-F7D0-414B-982B-93067B3654DA}" type="presParOf" srcId="{71758AA9-CBB7-4EE8-8E1A-33C5F5E65396}" destId="{7F7493D7-17F5-4580-8950-0FCD28B1EBE4}" srcOrd="0" destOrd="0" presId="urn:microsoft.com/office/officeart/2008/layout/LinedList"/>
    <dgm:cxn modelId="{FCE31720-843A-4DF9-924C-17F347A5BBE9}" type="presParOf" srcId="{71758AA9-CBB7-4EE8-8E1A-33C5F5E65396}" destId="{6881BFEC-14F1-4AF9-AEC4-84A17F7E406E}" srcOrd="1" destOrd="0" presId="urn:microsoft.com/office/officeart/2008/layout/LinedList"/>
    <dgm:cxn modelId="{B35E7F8F-117D-4FFF-A19C-32F776224148}" type="presParOf" srcId="{6881BFEC-14F1-4AF9-AEC4-84A17F7E406E}" destId="{1B2E7D42-27C1-49F2-8F7C-736E54015F2B}" srcOrd="0" destOrd="0" presId="urn:microsoft.com/office/officeart/2008/layout/LinedList"/>
    <dgm:cxn modelId="{4FC2687B-5BB6-4C4F-A93C-02C6A160BFD7}" type="presParOf" srcId="{6881BFEC-14F1-4AF9-AEC4-84A17F7E406E}" destId="{6C1A4C05-9E79-4859-BAB5-D5A70125F995}" srcOrd="1" destOrd="0" presId="urn:microsoft.com/office/officeart/2008/layout/LinedList"/>
    <dgm:cxn modelId="{6241BDC4-2184-492B-98E6-F9CFED59CEC7}" type="presParOf" srcId="{71758AA9-CBB7-4EE8-8E1A-33C5F5E65396}" destId="{41157B5B-01B8-4C57-8B55-11C700646750}" srcOrd="2" destOrd="0" presId="urn:microsoft.com/office/officeart/2008/layout/LinedList"/>
    <dgm:cxn modelId="{82D2B967-662B-4BC6-BA3F-79A3B8CD4157}" type="presParOf" srcId="{71758AA9-CBB7-4EE8-8E1A-33C5F5E65396}" destId="{27F46A5F-92FF-4E94-ABF2-F2FEC3598B40}" srcOrd="3" destOrd="0" presId="urn:microsoft.com/office/officeart/2008/layout/LinedList"/>
    <dgm:cxn modelId="{464D6B6E-BB50-49D3-90CB-E6196EF065EE}" type="presParOf" srcId="{27F46A5F-92FF-4E94-ABF2-F2FEC3598B40}" destId="{347FAA46-2420-4D91-9887-0A1538987844}" srcOrd="0" destOrd="0" presId="urn:microsoft.com/office/officeart/2008/layout/LinedList"/>
    <dgm:cxn modelId="{F7701AA8-1CC9-4E55-8B80-48257AF86F89}" type="presParOf" srcId="{27F46A5F-92FF-4E94-ABF2-F2FEC3598B40}" destId="{1A5420EA-63AF-4E70-9C8A-7EE4555BDD1C}" srcOrd="1" destOrd="0" presId="urn:microsoft.com/office/officeart/2008/layout/LinedList"/>
    <dgm:cxn modelId="{85B9FC78-24FD-4E02-B23A-3E33270EB73F}" type="presParOf" srcId="{71758AA9-CBB7-4EE8-8E1A-33C5F5E65396}" destId="{9DF84D8E-5F8A-490A-A1A2-6093C6F7F1DC}" srcOrd="4" destOrd="0" presId="urn:microsoft.com/office/officeart/2008/layout/LinedList"/>
    <dgm:cxn modelId="{4F71E26D-B51B-4367-91A4-79EA31F3FCF8}" type="presParOf" srcId="{71758AA9-CBB7-4EE8-8E1A-33C5F5E65396}" destId="{8231FFD4-F71A-4213-86B9-C084FEBD8F77}" srcOrd="5" destOrd="0" presId="urn:microsoft.com/office/officeart/2008/layout/LinedList"/>
    <dgm:cxn modelId="{AF57188E-FE14-4104-A2EB-539F2F9AAAB2}" type="presParOf" srcId="{8231FFD4-F71A-4213-86B9-C084FEBD8F77}" destId="{5D2B01BE-BD2D-46E6-B73F-61DCC3AF3D4C}" srcOrd="0" destOrd="0" presId="urn:microsoft.com/office/officeart/2008/layout/LinedList"/>
    <dgm:cxn modelId="{2BACB192-BADA-4760-8F16-2DBDBCE89CB6}" type="presParOf" srcId="{8231FFD4-F71A-4213-86B9-C084FEBD8F77}" destId="{0327E911-8EB1-4E07-8FD4-C067935BC5C6}" srcOrd="1" destOrd="0" presId="urn:microsoft.com/office/officeart/2008/layout/LinedList"/>
    <dgm:cxn modelId="{012554BC-ECD3-4686-B786-8BE16BF55950}" type="presParOf" srcId="{71758AA9-CBB7-4EE8-8E1A-33C5F5E65396}" destId="{51255C26-5684-49FF-95F3-E99E0359593F}" srcOrd="6" destOrd="0" presId="urn:microsoft.com/office/officeart/2008/layout/LinedList"/>
    <dgm:cxn modelId="{8CC6C622-6831-4A13-A7D1-B2C64C7414A4}" type="presParOf" srcId="{71758AA9-CBB7-4EE8-8E1A-33C5F5E65396}" destId="{36AE2895-DF99-4FD8-BE9B-8EAC5E1183E2}" srcOrd="7" destOrd="0" presId="urn:microsoft.com/office/officeart/2008/layout/LinedList"/>
    <dgm:cxn modelId="{6ED2F369-4A59-4717-B809-235FD875F324}" type="presParOf" srcId="{36AE2895-DF99-4FD8-BE9B-8EAC5E1183E2}" destId="{E2D9CCED-F7FD-4676-8BA1-BADE4058713D}" srcOrd="0" destOrd="0" presId="urn:microsoft.com/office/officeart/2008/layout/LinedList"/>
    <dgm:cxn modelId="{88BD2068-6C6B-423E-AC3F-910D1590D24B}" type="presParOf" srcId="{36AE2895-DF99-4FD8-BE9B-8EAC5E1183E2}" destId="{E2435500-541D-4600-A9CC-B71472F1BD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23C85B-A30E-4921-8E8E-EE7F3AB1D23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7544E1C-1B6D-4822-A32E-2202FD6E516B}">
      <dgm:prSet/>
      <dgm:spPr/>
      <dgm:t>
        <a:bodyPr/>
        <a:lstStyle/>
        <a:p>
          <a:r>
            <a:rPr lang="en-US"/>
            <a:t>I learned how to program and application with a focus on cross-platform development.</a:t>
          </a:r>
        </a:p>
      </dgm:t>
    </dgm:pt>
    <dgm:pt modelId="{45BA0793-0D63-4F52-84B6-D5227604E32B}" type="parTrans" cxnId="{073652A4-989F-4AEF-9881-C06BE3E12340}">
      <dgm:prSet/>
      <dgm:spPr/>
      <dgm:t>
        <a:bodyPr/>
        <a:lstStyle/>
        <a:p>
          <a:endParaRPr lang="en-US"/>
        </a:p>
      </dgm:t>
    </dgm:pt>
    <dgm:pt modelId="{EF181881-1CEC-41EE-A502-058AE5080110}" type="sibTrans" cxnId="{073652A4-989F-4AEF-9881-C06BE3E12340}">
      <dgm:prSet/>
      <dgm:spPr/>
      <dgm:t>
        <a:bodyPr/>
        <a:lstStyle/>
        <a:p>
          <a:endParaRPr lang="en-US"/>
        </a:p>
      </dgm:t>
    </dgm:pt>
    <dgm:pt modelId="{5CC922EA-CB13-43AD-AC69-392230BCC8E3}">
      <dgm:prSet/>
      <dgm:spPr/>
      <dgm:t>
        <a:bodyPr/>
        <a:lstStyle/>
        <a:p>
          <a:r>
            <a:rPr lang="en-US"/>
            <a:t>I learned how to learn new tools in a short amount of time.</a:t>
          </a:r>
        </a:p>
      </dgm:t>
    </dgm:pt>
    <dgm:pt modelId="{484025D7-9AFC-49C1-9CA2-1FE47D8E1F57}" type="parTrans" cxnId="{D13B75A9-5873-4CF9-A8C4-9A0CE06936FD}">
      <dgm:prSet/>
      <dgm:spPr/>
      <dgm:t>
        <a:bodyPr/>
        <a:lstStyle/>
        <a:p>
          <a:endParaRPr lang="en-US"/>
        </a:p>
      </dgm:t>
    </dgm:pt>
    <dgm:pt modelId="{F91D7708-89D4-4AA3-B37A-4E3BD791A3C4}" type="sibTrans" cxnId="{D13B75A9-5873-4CF9-A8C4-9A0CE06936FD}">
      <dgm:prSet/>
      <dgm:spPr/>
      <dgm:t>
        <a:bodyPr/>
        <a:lstStyle/>
        <a:p>
          <a:endParaRPr lang="en-US"/>
        </a:p>
      </dgm:t>
    </dgm:pt>
    <dgm:pt modelId="{BEDD34DA-36F7-422E-A480-60A17EDD8B96}">
      <dgm:prSet/>
      <dgm:spPr/>
      <dgm:t>
        <a:bodyPr/>
        <a:lstStyle/>
        <a:p>
          <a:r>
            <a:rPr lang="en-US"/>
            <a:t>I learned how to manage time to finish features on time and on budget.</a:t>
          </a:r>
        </a:p>
      </dgm:t>
    </dgm:pt>
    <dgm:pt modelId="{AE3D7468-9909-4C09-95F2-4A09ECE8D9D2}" type="parTrans" cxnId="{9BB08228-0D34-40EE-A91B-660AF11E3DE0}">
      <dgm:prSet/>
      <dgm:spPr/>
      <dgm:t>
        <a:bodyPr/>
        <a:lstStyle/>
        <a:p>
          <a:endParaRPr lang="en-US"/>
        </a:p>
      </dgm:t>
    </dgm:pt>
    <dgm:pt modelId="{C4B0D09B-F327-48CB-90E9-848E679A3864}" type="sibTrans" cxnId="{9BB08228-0D34-40EE-A91B-660AF11E3DE0}">
      <dgm:prSet/>
      <dgm:spPr/>
      <dgm:t>
        <a:bodyPr/>
        <a:lstStyle/>
        <a:p>
          <a:endParaRPr lang="en-US"/>
        </a:p>
      </dgm:t>
    </dgm:pt>
    <dgm:pt modelId="{E4E0D4D4-BBC9-4678-B21C-719258561E2E}" type="pres">
      <dgm:prSet presAssocID="{CA23C85B-A30E-4921-8E8E-EE7F3AB1D238}" presName="linear" presStyleCnt="0">
        <dgm:presLayoutVars>
          <dgm:animLvl val="lvl"/>
          <dgm:resizeHandles val="exact"/>
        </dgm:presLayoutVars>
      </dgm:prSet>
      <dgm:spPr/>
    </dgm:pt>
    <dgm:pt modelId="{B7980809-1E76-4F19-A2BF-B54C0988AF8C}" type="pres">
      <dgm:prSet presAssocID="{77544E1C-1B6D-4822-A32E-2202FD6E516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A1A717E-D9E3-42BA-864F-AE8690B3A713}" type="pres">
      <dgm:prSet presAssocID="{EF181881-1CEC-41EE-A502-058AE5080110}" presName="spacer" presStyleCnt="0"/>
      <dgm:spPr/>
    </dgm:pt>
    <dgm:pt modelId="{4A0BFB5F-6C48-4DA9-8F48-650EADA11C4C}" type="pres">
      <dgm:prSet presAssocID="{5CC922EA-CB13-43AD-AC69-392230BCC8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55EEFE-C2F1-493C-9B61-7338C4F3E28D}" type="pres">
      <dgm:prSet presAssocID="{F91D7708-89D4-4AA3-B37A-4E3BD791A3C4}" presName="spacer" presStyleCnt="0"/>
      <dgm:spPr/>
    </dgm:pt>
    <dgm:pt modelId="{3FAB6B0A-4C18-4568-B4ED-D7A7BD3F10E7}" type="pres">
      <dgm:prSet presAssocID="{BEDD34DA-36F7-422E-A480-60A17EDD8B9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BB08228-0D34-40EE-A91B-660AF11E3DE0}" srcId="{CA23C85B-A30E-4921-8E8E-EE7F3AB1D238}" destId="{BEDD34DA-36F7-422E-A480-60A17EDD8B96}" srcOrd="2" destOrd="0" parTransId="{AE3D7468-9909-4C09-95F2-4A09ECE8D9D2}" sibTransId="{C4B0D09B-F327-48CB-90E9-848E679A3864}"/>
    <dgm:cxn modelId="{20AF139D-9914-41FB-AC75-95F470A18801}" type="presOf" srcId="{5CC922EA-CB13-43AD-AC69-392230BCC8E3}" destId="{4A0BFB5F-6C48-4DA9-8F48-650EADA11C4C}" srcOrd="0" destOrd="0" presId="urn:microsoft.com/office/officeart/2005/8/layout/vList2"/>
    <dgm:cxn modelId="{073652A4-989F-4AEF-9881-C06BE3E12340}" srcId="{CA23C85B-A30E-4921-8E8E-EE7F3AB1D238}" destId="{77544E1C-1B6D-4822-A32E-2202FD6E516B}" srcOrd="0" destOrd="0" parTransId="{45BA0793-0D63-4F52-84B6-D5227604E32B}" sibTransId="{EF181881-1CEC-41EE-A502-058AE5080110}"/>
    <dgm:cxn modelId="{D13B75A9-5873-4CF9-A8C4-9A0CE06936FD}" srcId="{CA23C85B-A30E-4921-8E8E-EE7F3AB1D238}" destId="{5CC922EA-CB13-43AD-AC69-392230BCC8E3}" srcOrd="1" destOrd="0" parTransId="{484025D7-9AFC-49C1-9CA2-1FE47D8E1F57}" sibTransId="{F91D7708-89D4-4AA3-B37A-4E3BD791A3C4}"/>
    <dgm:cxn modelId="{11C42AAD-85DF-4180-A60B-6303FCE8A888}" type="presOf" srcId="{77544E1C-1B6D-4822-A32E-2202FD6E516B}" destId="{B7980809-1E76-4F19-A2BF-B54C0988AF8C}" srcOrd="0" destOrd="0" presId="urn:microsoft.com/office/officeart/2005/8/layout/vList2"/>
    <dgm:cxn modelId="{C17251B2-6B75-4CB6-8B19-A8658BD86856}" type="presOf" srcId="{BEDD34DA-36F7-422E-A480-60A17EDD8B96}" destId="{3FAB6B0A-4C18-4568-B4ED-D7A7BD3F10E7}" srcOrd="0" destOrd="0" presId="urn:microsoft.com/office/officeart/2005/8/layout/vList2"/>
    <dgm:cxn modelId="{356B73FB-2A82-485B-A349-9D95E661F167}" type="presOf" srcId="{CA23C85B-A30E-4921-8E8E-EE7F3AB1D238}" destId="{E4E0D4D4-BBC9-4678-B21C-719258561E2E}" srcOrd="0" destOrd="0" presId="urn:microsoft.com/office/officeart/2005/8/layout/vList2"/>
    <dgm:cxn modelId="{593917E4-465A-4858-A3EB-8EC33F01D8DA}" type="presParOf" srcId="{E4E0D4D4-BBC9-4678-B21C-719258561E2E}" destId="{B7980809-1E76-4F19-A2BF-B54C0988AF8C}" srcOrd="0" destOrd="0" presId="urn:microsoft.com/office/officeart/2005/8/layout/vList2"/>
    <dgm:cxn modelId="{0A49D14B-03BA-4AAB-9223-BBF13C8B7E1B}" type="presParOf" srcId="{E4E0D4D4-BBC9-4678-B21C-719258561E2E}" destId="{CA1A717E-D9E3-42BA-864F-AE8690B3A713}" srcOrd="1" destOrd="0" presId="urn:microsoft.com/office/officeart/2005/8/layout/vList2"/>
    <dgm:cxn modelId="{19D90005-F7A8-4049-AECA-AC59D5900CB2}" type="presParOf" srcId="{E4E0D4D4-BBC9-4678-B21C-719258561E2E}" destId="{4A0BFB5F-6C48-4DA9-8F48-650EADA11C4C}" srcOrd="2" destOrd="0" presId="urn:microsoft.com/office/officeart/2005/8/layout/vList2"/>
    <dgm:cxn modelId="{76D36A83-7497-4665-8B4B-1E93C65AB42A}" type="presParOf" srcId="{E4E0D4D4-BBC9-4678-B21C-719258561E2E}" destId="{9755EEFE-C2F1-493C-9B61-7338C4F3E28D}" srcOrd="3" destOrd="0" presId="urn:microsoft.com/office/officeart/2005/8/layout/vList2"/>
    <dgm:cxn modelId="{9BA7E4FD-A4AF-4067-9A98-FF661CFF31E0}" type="presParOf" srcId="{E4E0D4D4-BBC9-4678-B21C-719258561E2E}" destId="{3FAB6B0A-4C18-4568-B4ED-D7A7BD3F10E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75DA2-EE67-4218-8EEA-D529C18A9308}">
      <dsp:nvSpPr>
        <dsp:cNvPr id="0" name=""/>
        <dsp:cNvSpPr/>
      </dsp:nvSpPr>
      <dsp:spPr>
        <a:xfrm>
          <a:off x="0" y="234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357BE-74E3-400F-A8E0-355ED7E2C3A6}">
      <dsp:nvSpPr>
        <dsp:cNvPr id="0" name=""/>
        <dsp:cNvSpPr/>
      </dsp:nvSpPr>
      <dsp:spPr>
        <a:xfrm>
          <a:off x="359511" y="269750"/>
          <a:ext cx="653657" cy="653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84C6B-445A-4FF1-AA53-02F73A471C21}">
      <dsp:nvSpPr>
        <dsp:cNvPr id="0" name=""/>
        <dsp:cNvSpPr/>
      </dsp:nvSpPr>
      <dsp:spPr>
        <a:xfrm>
          <a:off x="1372680" y="234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Time Recording</a:t>
          </a:r>
        </a:p>
      </dsp:txBody>
      <dsp:txXfrm>
        <a:off x="1372680" y="2344"/>
        <a:ext cx="5424994" cy="1188467"/>
      </dsp:txXfrm>
    </dsp:sp>
    <dsp:sp modelId="{726BA014-52E4-497A-ABB1-1FDB02B4F06A}">
      <dsp:nvSpPr>
        <dsp:cNvPr id="0" name=""/>
        <dsp:cNvSpPr/>
      </dsp:nvSpPr>
      <dsp:spPr>
        <a:xfrm>
          <a:off x="0" y="148792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CD0E2-308B-40BD-9F72-6374B00A30AD}">
      <dsp:nvSpPr>
        <dsp:cNvPr id="0" name=""/>
        <dsp:cNvSpPr/>
      </dsp:nvSpPr>
      <dsp:spPr>
        <a:xfrm>
          <a:off x="359511" y="1755334"/>
          <a:ext cx="653657" cy="653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66D53-1C64-41DA-B09C-675E650FF19D}">
      <dsp:nvSpPr>
        <dsp:cNvPr id="0" name=""/>
        <dsp:cNvSpPr/>
      </dsp:nvSpPr>
      <dsp:spPr>
        <a:xfrm>
          <a:off x="1372680" y="148792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Time Querying</a:t>
          </a:r>
        </a:p>
      </dsp:txBody>
      <dsp:txXfrm>
        <a:off x="1372680" y="1487929"/>
        <a:ext cx="5424994" cy="1188467"/>
      </dsp:txXfrm>
    </dsp:sp>
    <dsp:sp modelId="{D6EE3633-7C8A-4F3A-BBA5-4344EF0F1986}">
      <dsp:nvSpPr>
        <dsp:cNvPr id="0" name=""/>
        <dsp:cNvSpPr/>
      </dsp:nvSpPr>
      <dsp:spPr>
        <a:xfrm>
          <a:off x="0" y="2973514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D0195-011D-41F5-B927-3B1C772D865E}">
      <dsp:nvSpPr>
        <dsp:cNvPr id="0" name=""/>
        <dsp:cNvSpPr/>
      </dsp:nvSpPr>
      <dsp:spPr>
        <a:xfrm>
          <a:off x="359511" y="3240919"/>
          <a:ext cx="653657" cy="653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2E9B8-2F3F-4CD4-8FD9-63AF0133F5E1}">
      <dsp:nvSpPr>
        <dsp:cNvPr id="0" name=""/>
        <dsp:cNvSpPr/>
      </dsp:nvSpPr>
      <dsp:spPr>
        <a:xfrm>
          <a:off x="1372680" y="2973514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Generation of Usage Report</a:t>
          </a:r>
        </a:p>
      </dsp:txBody>
      <dsp:txXfrm>
        <a:off x="1372680" y="2973514"/>
        <a:ext cx="5424994" cy="1188467"/>
      </dsp:txXfrm>
    </dsp:sp>
    <dsp:sp modelId="{68A9FEC0-02DF-482D-B4BC-6BE648652534}">
      <dsp:nvSpPr>
        <dsp:cNvPr id="0" name=""/>
        <dsp:cNvSpPr/>
      </dsp:nvSpPr>
      <dsp:spPr>
        <a:xfrm>
          <a:off x="0" y="4459099"/>
          <a:ext cx="6797675" cy="118846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6394B-E422-4057-9E9E-45FC620E762E}">
      <dsp:nvSpPr>
        <dsp:cNvPr id="0" name=""/>
        <dsp:cNvSpPr/>
      </dsp:nvSpPr>
      <dsp:spPr>
        <a:xfrm>
          <a:off x="359511" y="4726504"/>
          <a:ext cx="653657" cy="653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0E392-2667-4F7E-91DE-E93BD1C14AC0}">
      <dsp:nvSpPr>
        <dsp:cNvPr id="0" name=""/>
        <dsp:cNvSpPr/>
      </dsp:nvSpPr>
      <dsp:spPr>
        <a:xfrm>
          <a:off x="1372680" y="4459099"/>
          <a:ext cx="5424994" cy="1188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80" tIns="125780" rIns="125780" bIns="1257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Generation of Priority Report</a:t>
          </a:r>
        </a:p>
      </dsp:txBody>
      <dsp:txXfrm>
        <a:off x="1372680" y="4459099"/>
        <a:ext cx="5424994" cy="1188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FFB63-04CA-4508-99C7-2B7625B4D737}">
      <dsp:nvSpPr>
        <dsp:cNvPr id="0" name=""/>
        <dsp:cNvSpPr/>
      </dsp:nvSpPr>
      <dsp:spPr>
        <a:xfrm>
          <a:off x="0" y="689"/>
          <a:ext cx="67976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35F8F-17B3-4B52-85CE-A16D2070A48A}">
      <dsp:nvSpPr>
        <dsp:cNvPr id="0" name=""/>
        <dsp:cNvSpPr/>
      </dsp:nvSpPr>
      <dsp:spPr>
        <a:xfrm>
          <a:off x="0" y="689"/>
          <a:ext cx="6797675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Main: 408</a:t>
          </a:r>
        </a:p>
      </dsp:txBody>
      <dsp:txXfrm>
        <a:off x="0" y="689"/>
        <a:ext cx="6797675" cy="1129706"/>
      </dsp:txXfrm>
    </dsp:sp>
    <dsp:sp modelId="{E70615BD-CAB6-4E4C-9D0B-1939CBA2FE46}">
      <dsp:nvSpPr>
        <dsp:cNvPr id="0" name=""/>
        <dsp:cNvSpPr/>
      </dsp:nvSpPr>
      <dsp:spPr>
        <a:xfrm>
          <a:off x="0" y="1130396"/>
          <a:ext cx="67976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F86A8-7B55-427D-9892-D60ECA8BC2D8}">
      <dsp:nvSpPr>
        <dsp:cNvPr id="0" name=""/>
        <dsp:cNvSpPr/>
      </dsp:nvSpPr>
      <dsp:spPr>
        <a:xfrm>
          <a:off x="0" y="1130396"/>
          <a:ext cx="6797675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Unit Tests: 167</a:t>
          </a:r>
        </a:p>
      </dsp:txBody>
      <dsp:txXfrm>
        <a:off x="0" y="1130396"/>
        <a:ext cx="6797675" cy="1129706"/>
      </dsp:txXfrm>
    </dsp:sp>
    <dsp:sp modelId="{BAB9E7BC-A8D0-4521-899F-BEA6D553F66E}">
      <dsp:nvSpPr>
        <dsp:cNvPr id="0" name=""/>
        <dsp:cNvSpPr/>
      </dsp:nvSpPr>
      <dsp:spPr>
        <a:xfrm>
          <a:off x="0" y="2260102"/>
          <a:ext cx="67976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59A4C-E850-4C6F-B05F-25E6B590F5F4}">
      <dsp:nvSpPr>
        <dsp:cNvPr id="0" name=""/>
        <dsp:cNvSpPr/>
      </dsp:nvSpPr>
      <dsp:spPr>
        <a:xfrm>
          <a:off x="0" y="2260102"/>
          <a:ext cx="6797675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Firebase: 63</a:t>
          </a:r>
        </a:p>
      </dsp:txBody>
      <dsp:txXfrm>
        <a:off x="0" y="2260102"/>
        <a:ext cx="6797675" cy="1129706"/>
      </dsp:txXfrm>
    </dsp:sp>
    <dsp:sp modelId="{FD0D0A8C-0E82-4293-A4F7-0A73CD25558E}">
      <dsp:nvSpPr>
        <dsp:cNvPr id="0" name=""/>
        <dsp:cNvSpPr/>
      </dsp:nvSpPr>
      <dsp:spPr>
        <a:xfrm>
          <a:off x="0" y="3389809"/>
          <a:ext cx="67976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3EF44-2C3E-4927-9B98-713F726DE776}">
      <dsp:nvSpPr>
        <dsp:cNvPr id="0" name=""/>
        <dsp:cNvSpPr/>
      </dsp:nvSpPr>
      <dsp:spPr>
        <a:xfrm>
          <a:off x="0" y="3389809"/>
          <a:ext cx="6797675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Acceptance Test: 45</a:t>
          </a:r>
        </a:p>
      </dsp:txBody>
      <dsp:txXfrm>
        <a:off x="0" y="3389809"/>
        <a:ext cx="6797675" cy="1129706"/>
      </dsp:txXfrm>
    </dsp:sp>
    <dsp:sp modelId="{35DB07EC-6BEC-4D84-9860-6916D055DE25}">
      <dsp:nvSpPr>
        <dsp:cNvPr id="0" name=""/>
        <dsp:cNvSpPr/>
      </dsp:nvSpPr>
      <dsp:spPr>
        <a:xfrm>
          <a:off x="0" y="4519515"/>
          <a:ext cx="67976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55348-5590-40FA-9855-0FAF5C1A3F78}">
      <dsp:nvSpPr>
        <dsp:cNvPr id="0" name=""/>
        <dsp:cNvSpPr/>
      </dsp:nvSpPr>
      <dsp:spPr>
        <a:xfrm>
          <a:off x="0" y="4519515"/>
          <a:ext cx="6797675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Utility Code: 24</a:t>
          </a:r>
        </a:p>
      </dsp:txBody>
      <dsp:txXfrm>
        <a:off x="0" y="4519515"/>
        <a:ext cx="6797675" cy="11297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493D7-17F5-4580-8950-0FCD28B1EBE4}">
      <dsp:nvSpPr>
        <dsp:cNvPr id="0" name=""/>
        <dsp:cNvSpPr/>
      </dsp:nvSpPr>
      <dsp:spPr>
        <a:xfrm>
          <a:off x="0" y="0"/>
          <a:ext cx="67976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E7D42-27C1-49F2-8F7C-736E54015F2B}">
      <dsp:nvSpPr>
        <dsp:cNvPr id="0" name=""/>
        <dsp:cNvSpPr/>
      </dsp:nvSpPr>
      <dsp:spPr>
        <a:xfrm>
          <a:off x="0" y="0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Unit Tests: 6</a:t>
          </a:r>
        </a:p>
      </dsp:txBody>
      <dsp:txXfrm>
        <a:off x="0" y="0"/>
        <a:ext cx="6797675" cy="1412477"/>
      </dsp:txXfrm>
    </dsp:sp>
    <dsp:sp modelId="{41157B5B-01B8-4C57-8B55-11C700646750}">
      <dsp:nvSpPr>
        <dsp:cNvPr id="0" name=""/>
        <dsp:cNvSpPr/>
      </dsp:nvSpPr>
      <dsp:spPr>
        <a:xfrm>
          <a:off x="0" y="1412478"/>
          <a:ext cx="67976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FAA46-2420-4D91-9887-0A1538987844}">
      <dsp:nvSpPr>
        <dsp:cNvPr id="0" name=""/>
        <dsp:cNvSpPr/>
      </dsp:nvSpPr>
      <dsp:spPr>
        <a:xfrm>
          <a:off x="0" y="1412477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Regression Tests: 2</a:t>
          </a:r>
        </a:p>
      </dsp:txBody>
      <dsp:txXfrm>
        <a:off x="0" y="1412477"/>
        <a:ext cx="6797675" cy="1412477"/>
      </dsp:txXfrm>
    </dsp:sp>
    <dsp:sp modelId="{9DF84D8E-5F8A-490A-A1A2-6093C6F7F1DC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B01BE-BD2D-46E6-B73F-61DCC3AF3D4C}">
      <dsp:nvSpPr>
        <dsp:cNvPr id="0" name=""/>
        <dsp:cNvSpPr/>
      </dsp:nvSpPr>
      <dsp:spPr>
        <a:xfrm>
          <a:off x="0" y="2824955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Acceptance Tests: 1</a:t>
          </a:r>
        </a:p>
      </dsp:txBody>
      <dsp:txXfrm>
        <a:off x="0" y="2824955"/>
        <a:ext cx="6797675" cy="1412477"/>
      </dsp:txXfrm>
    </dsp:sp>
    <dsp:sp modelId="{51255C26-5684-49FF-95F3-E99E0359593F}">
      <dsp:nvSpPr>
        <dsp:cNvPr id="0" name=""/>
        <dsp:cNvSpPr/>
      </dsp:nvSpPr>
      <dsp:spPr>
        <a:xfrm>
          <a:off x="0" y="4237434"/>
          <a:ext cx="67976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9CCED-F7FD-4676-8BA1-BADE4058713D}">
      <dsp:nvSpPr>
        <dsp:cNvPr id="0" name=""/>
        <dsp:cNvSpPr/>
      </dsp:nvSpPr>
      <dsp:spPr>
        <a:xfrm>
          <a:off x="0" y="4237433"/>
          <a:ext cx="6797675" cy="1412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8/9 tests have passed.</a:t>
          </a:r>
        </a:p>
      </dsp:txBody>
      <dsp:txXfrm>
        <a:off x="0" y="4237433"/>
        <a:ext cx="6797675" cy="14124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80809-1E76-4F19-A2BF-B54C0988AF8C}">
      <dsp:nvSpPr>
        <dsp:cNvPr id="0" name=""/>
        <dsp:cNvSpPr/>
      </dsp:nvSpPr>
      <dsp:spPr>
        <a:xfrm>
          <a:off x="0" y="7910"/>
          <a:ext cx="6797675" cy="1814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 learned how to program and application with a focus on cross-platform development.</a:t>
          </a:r>
        </a:p>
      </dsp:txBody>
      <dsp:txXfrm>
        <a:off x="88585" y="96495"/>
        <a:ext cx="6620505" cy="1637500"/>
      </dsp:txXfrm>
    </dsp:sp>
    <dsp:sp modelId="{4A0BFB5F-6C48-4DA9-8F48-650EADA11C4C}">
      <dsp:nvSpPr>
        <dsp:cNvPr id="0" name=""/>
        <dsp:cNvSpPr/>
      </dsp:nvSpPr>
      <dsp:spPr>
        <a:xfrm>
          <a:off x="0" y="1917621"/>
          <a:ext cx="6797675" cy="1814670"/>
        </a:xfrm>
        <a:prstGeom prst="round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 learned how to learn new tools in a short amount of time.</a:t>
          </a:r>
        </a:p>
      </dsp:txBody>
      <dsp:txXfrm>
        <a:off x="88585" y="2006206"/>
        <a:ext cx="6620505" cy="1637500"/>
      </dsp:txXfrm>
    </dsp:sp>
    <dsp:sp modelId="{3FAB6B0A-4C18-4568-B4ED-D7A7BD3F10E7}">
      <dsp:nvSpPr>
        <dsp:cNvPr id="0" name=""/>
        <dsp:cNvSpPr/>
      </dsp:nvSpPr>
      <dsp:spPr>
        <a:xfrm>
          <a:off x="0" y="3827331"/>
          <a:ext cx="6797675" cy="1814670"/>
        </a:xfrm>
        <a:prstGeom prst="round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 learned how to manage time to finish features on time and on budget.</a:t>
          </a:r>
        </a:p>
      </dsp:txBody>
      <dsp:txXfrm>
        <a:off x="88585" y="3915916"/>
        <a:ext cx="6620505" cy="163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CA201-AFCD-43F2-BA1E-66D20AAADE1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D9856-40F0-49CF-8B2D-C42509739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07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F781-0F7C-4BE3-BCF7-885CAC1E281E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7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6FF9-DF53-4B8E-9936-513446C27605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3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B61B7-2F5F-4F0A-9272-0AF263E4D7BB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36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46C01-4173-49E2-BEA4-E87360DE4785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000"/>
            </a:lvl1pPr>
          </a:lstStyle>
          <a:p>
            <a:fld id="{E291800C-E5B3-4E18-B6FD-3F4129F083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55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565BC-F3E0-4C82-8E76-42E69837FB7E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727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95D7D-9892-431A-B99A-E42CA4696116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7C2E5-1521-4997-AEBA-C8C5ABDBEB16}" type="datetime1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8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C09E0-58CB-4663-9C17-3A2D264C097B}" type="datetime1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33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A4E9-A279-4FA8-B44E-FAD0FE37644A}" type="datetime1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6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13B14E8-7CC1-4234-B6C1-321844E66D3C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291800C-E5B3-4E18-B6FD-3F4129F08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0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48E3F-0CF7-4F8B-93E6-184F4815F150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8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41BBC67-CA93-40C3-B3A4-CBA6062E5A71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291800C-E5B3-4E18-B6FD-3F4129F083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78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115E-4548-E7D7-8585-58DD5F32A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ASE456: Individual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64D8D-8949-3E61-C36A-E3B67B7F0E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W. Brooks Arthur</a:t>
            </a:r>
          </a:p>
        </p:txBody>
      </p:sp>
    </p:spTree>
    <p:extLst>
      <p:ext uri="{BB962C8B-B14F-4D97-AF65-F5344CB8AC3E}">
        <p14:creationId xmlns:p14="http://schemas.microsoft.com/office/powerpoint/2010/main" val="135679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2F3B8-7CCB-393E-7A62-B0ACAA1F8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What I Learned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4060F5-70FF-54E6-8A00-F47FCAE94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00335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2B134-01C9-5894-5886-97946312F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4FD91-8E90-5987-E7F9-EAAE46D2177E}"/>
              </a:ext>
            </a:extLst>
          </p:cNvPr>
          <p:cNvSpPr txBox="1"/>
          <p:nvPr/>
        </p:nvSpPr>
        <p:spPr>
          <a:xfrm>
            <a:off x="10656881" y="6147144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1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5377B-011C-E25B-C8EB-D3B64BB4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List of 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801A6E-4667-FD6F-9A78-06D97B6664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19512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8F5D3-03E0-AF12-7E92-F9F44F1B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8BE86-C396-E7B2-8E13-9707DE27B223}"/>
              </a:ext>
            </a:extLst>
          </p:cNvPr>
          <p:cNvSpPr txBox="1"/>
          <p:nvPr/>
        </p:nvSpPr>
        <p:spPr>
          <a:xfrm>
            <a:off x="11317362" y="6218228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4012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2A1C530-5904-7D77-1C68-5016E91B05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7974" y="307784"/>
            <a:ext cx="10196052" cy="573641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3DDB9-B692-1C6D-5C10-70880A8B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288E7-04CA-0EF2-215E-DAC62BA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Time Recording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EAEF4-6DAE-851A-1973-A2B87229C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User Is able to input date, start time, end time, task, and tag and submit data to a Firebase database.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BAD41-8177-4B07-8FDA-A355ADCE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501" y="640080"/>
            <a:ext cx="5257114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6D45D-A60E-FD75-B9EA-EC0F34B1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5EE8D-34CE-6E96-0E77-AB7354D4AFFB}"/>
              </a:ext>
            </a:extLst>
          </p:cNvPr>
          <p:cNvSpPr txBox="1"/>
          <p:nvPr/>
        </p:nvSpPr>
        <p:spPr>
          <a:xfrm>
            <a:off x="10769615" y="621792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3708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81E76-85D0-C525-B992-7A55B01F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Time Querying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A05F9-D36F-C1EF-2004-1C8B337B7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5943600"/>
            <a:ext cx="10058400" cy="54351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2800" cap="all" spc="200" dirty="0">
                <a:solidFill>
                  <a:srgbClr val="FFFFFF"/>
                </a:solidFill>
                <a:latin typeface="+mj-lt"/>
              </a:rPr>
              <a:t>User can query database based on date, task, or tag.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190C8-0A31-6CD0-BE1A-DA0582DC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531" y="640080"/>
            <a:ext cx="3395578" cy="36027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B419F-6634-A705-356A-FA336F2E2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40080"/>
            <a:ext cx="3395578" cy="36027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C9D6A-0089-ADAC-BEE0-259708D14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4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2A68-6971-30F3-850D-8C2829238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Generation of Usage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28FAB-C93C-91EB-DD1F-9A08B702D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6" y="1845734"/>
            <a:ext cx="3880392" cy="4117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A642C4-DFAD-A6E8-ECAB-DF6C604D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88" y="1845734"/>
            <a:ext cx="3880393" cy="41171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F96FC-3A5F-F5A6-144E-73CFA3DD5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6581" y="1845734"/>
            <a:ext cx="2749099" cy="4023360"/>
          </a:xfrm>
        </p:spPr>
        <p:txBody>
          <a:bodyPr>
            <a:normAutofit/>
          </a:bodyPr>
          <a:lstStyle/>
          <a:p>
            <a:r>
              <a:rPr lang="en-US" sz="2800" dirty="0"/>
              <a:t>User can get a usage report by inputting two dates.</a:t>
            </a:r>
          </a:p>
          <a:p>
            <a:r>
              <a:rPr lang="en-US" sz="2800" dirty="0"/>
              <a:t>Usage report will output all entries between those dates.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5F2A1-34D4-BF21-2406-366A08F5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4B8E8-4F88-FB51-493F-F75DB31DA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Generation of Priority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65D4-74A3-EEF4-9D96-AC8622424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User can press priority report button to receive a list of their most used tags.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Application will output tags with their total time spent.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B490E-AB99-3BA7-2767-58988E951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501" y="640080"/>
            <a:ext cx="5257114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559A3-D4DB-B595-D698-4208A49D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AC5B1-45BF-0F1D-3663-504C07D0C9FC}"/>
              </a:ext>
            </a:extLst>
          </p:cNvPr>
          <p:cNvSpPr txBox="1"/>
          <p:nvPr/>
        </p:nvSpPr>
        <p:spPr>
          <a:xfrm>
            <a:off x="10579510" y="621792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5370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249E5-DDB3-A1EB-D24E-DDB598D9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Total Lines of Code: </a:t>
            </a:r>
            <a:r>
              <a:rPr lang="en-US" sz="3600" b="1" i="1">
                <a:solidFill>
                  <a:srgbClr val="FFFFFF"/>
                </a:solidFill>
              </a:rPr>
              <a:t>707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4432A9-A513-D214-8C25-322882F66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629056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AF814-21E3-76B6-E7A1-EDB4691D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7464E-92AD-0210-BB3E-D73B6235701A}"/>
              </a:ext>
            </a:extLst>
          </p:cNvPr>
          <p:cNvSpPr txBox="1"/>
          <p:nvPr/>
        </p:nvSpPr>
        <p:spPr>
          <a:xfrm>
            <a:off x="10815484" y="616482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78310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7B0F9-12CD-4A34-7699-430A4E7A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Testing Breakdown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FC1796-F812-CE41-5F85-E7B0ED1835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44397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ADADB-5F82-43BE-F5B1-3EB77AB1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1800C-E5B3-4E18-B6FD-3F4129F08354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97B9F-AF2B-5C54-F1A2-DE799833A9D8}"/>
              </a:ext>
            </a:extLst>
          </p:cNvPr>
          <p:cNvSpPr txBox="1"/>
          <p:nvPr/>
        </p:nvSpPr>
        <p:spPr>
          <a:xfrm>
            <a:off x="10844981" y="619432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544063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</TotalTime>
  <Words>226</Words>
  <Application>Microsoft Office PowerPoint</Application>
  <PresentationFormat>Widescreen</PresentationFormat>
  <Paragraphs>47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Retrospect</vt:lpstr>
      <vt:lpstr>ASE456: Individual Project</vt:lpstr>
      <vt:lpstr>List of Features</vt:lpstr>
      <vt:lpstr>PowerPoint Presentation</vt:lpstr>
      <vt:lpstr>Time Recording</vt:lpstr>
      <vt:lpstr>Time Querying</vt:lpstr>
      <vt:lpstr>Generation of Usage Report</vt:lpstr>
      <vt:lpstr>Generation of Priority Report</vt:lpstr>
      <vt:lpstr>Total Lines of Code: 707</vt:lpstr>
      <vt:lpstr>Testing Breakdown</vt:lpstr>
      <vt:lpstr>What I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ASE456: Individual Project</dc:title>
  <dc:creator>William Arthur</dc:creator>
  <cp:lastModifiedBy>William Arthur</cp:lastModifiedBy>
  <cp:revision>2</cp:revision>
  <dcterms:created xsi:type="dcterms:W3CDTF">2023-12-11T18:36:22Z</dcterms:created>
  <dcterms:modified xsi:type="dcterms:W3CDTF">2023-12-11T21:34:45Z</dcterms:modified>
</cp:coreProperties>
</file>